
<file path=[Content_Types].xml><?xml version="1.0" encoding="utf-8"?>
<Types xmlns="http://schemas.openxmlformats.org/package/2006/content-types">
  <Default ContentType="image/png" Extension="png"/>
  <Default ContentType="image/svg+xml" Extension="sv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ms-powerpoint.changesinfo+xml" PartName="/ppt/changesInfos/changesInfo1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56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B9D"/>
    <a:srgbClr val="00FF00"/>
    <a:srgbClr val="D11CE4"/>
    <a:srgbClr val="FFFF00"/>
    <a:srgbClr val="66FF33"/>
    <a:srgbClr val="FF6600"/>
    <a:srgbClr val="00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a Germanou" userId="ed87489bdfc8587b" providerId="LiveId" clId="{34A55DD9-7E39-459A-BAE9-343E6D213A58}"/>
    <pc:docChg chg="custSel modSld">
      <pc:chgData name="Dia Germanou" userId="ed87489bdfc8587b" providerId="LiveId" clId="{34A55DD9-7E39-459A-BAE9-343E6D213A58}" dt="2020-03-20T07:35:17.435" v="100" actId="20577"/>
      <pc:docMkLst>
        <pc:docMk/>
      </pc:docMkLst>
      <pc:sldChg chg="modSp mod">
        <pc:chgData name="Dia Germanou" userId="ed87489bdfc8587b" providerId="LiveId" clId="{34A55DD9-7E39-459A-BAE9-343E6D213A58}" dt="2020-03-20T07:32:55.663" v="59" actId="20577"/>
        <pc:sldMkLst>
          <pc:docMk/>
          <pc:sldMk cId="974053537" sldId="256"/>
        </pc:sldMkLst>
        <pc:spChg chg="mod">
          <ac:chgData name="Dia Germanou" userId="ed87489bdfc8587b" providerId="LiveId" clId="{34A55DD9-7E39-459A-BAE9-343E6D213A58}" dt="2020-03-20T07:32:55.663" v="59" actId="20577"/>
          <ac:spMkLst>
            <pc:docMk/>
            <pc:sldMk cId="974053537" sldId="256"/>
            <ac:spMk id="3" creationId="{6CA32E73-09B7-47E5-88F4-99DA724AFD0A}"/>
          </ac:spMkLst>
        </pc:spChg>
      </pc:sldChg>
      <pc:sldChg chg="modSp mod">
        <pc:chgData name="Dia Germanou" userId="ed87489bdfc8587b" providerId="LiveId" clId="{34A55DD9-7E39-459A-BAE9-343E6D213A58}" dt="2020-03-20T07:33:53.154" v="90" actId="20577"/>
        <pc:sldMkLst>
          <pc:docMk/>
          <pc:sldMk cId="3723474206" sldId="259"/>
        </pc:sldMkLst>
        <pc:spChg chg="mod">
          <ac:chgData name="Dia Germanou" userId="ed87489bdfc8587b" providerId="LiveId" clId="{34A55DD9-7E39-459A-BAE9-343E6D213A58}" dt="2020-03-20T07:33:53.154" v="90" actId="20577"/>
          <ac:spMkLst>
            <pc:docMk/>
            <pc:sldMk cId="3723474206" sldId="259"/>
            <ac:spMk id="3" creationId="{E6CB7246-22A4-4FB9-841A-5931DF1E0744}"/>
          </ac:spMkLst>
        </pc:spChg>
      </pc:sldChg>
      <pc:sldChg chg="modSp mod">
        <pc:chgData name="Dia Germanou" userId="ed87489bdfc8587b" providerId="LiveId" clId="{34A55DD9-7E39-459A-BAE9-343E6D213A58}" dt="2020-03-20T07:35:17.435" v="100" actId="20577"/>
        <pc:sldMkLst>
          <pc:docMk/>
          <pc:sldMk cId="301305418" sldId="263"/>
        </pc:sldMkLst>
        <pc:spChg chg="mod">
          <ac:chgData name="Dia Germanou" userId="ed87489bdfc8587b" providerId="LiveId" clId="{34A55DD9-7E39-459A-BAE9-343E6D213A58}" dt="2020-03-20T07:29:43.504" v="28" actId="20577"/>
          <ac:spMkLst>
            <pc:docMk/>
            <pc:sldMk cId="301305418" sldId="263"/>
            <ac:spMk id="2" creationId="{9CF72EF7-6B0C-4BAF-9C8A-959F5CB90ADC}"/>
          </ac:spMkLst>
        </pc:spChg>
        <pc:spChg chg="mod">
          <ac:chgData name="Dia Germanou" userId="ed87489bdfc8587b" providerId="LiveId" clId="{34A55DD9-7E39-459A-BAE9-343E6D213A58}" dt="2020-03-20T07:35:17.435" v="100" actId="20577"/>
          <ac:spMkLst>
            <pc:docMk/>
            <pc:sldMk cId="301305418" sldId="263"/>
            <ac:spMk id="3" creationId="{176CA4D2-BEC9-4823-9B08-AE510446B188}"/>
          </ac:spMkLst>
        </pc:spChg>
      </pc:sldChg>
    </pc:docChg>
  </pc:docChgLst>
  <pc:docChgLst>
    <pc:chgData name="Dia Germanou" userId="ed87489bdfc8587b" providerId="LiveId" clId="{57E8A275-B688-44A0-BEF1-37BF3D5404EC}"/>
    <pc:docChg chg="undo redo custSel mod addSld delSld modSld sldOrd modMainMaster">
      <pc:chgData name="Dia Germanou" userId="ed87489bdfc8587b" providerId="LiveId" clId="{57E8A275-B688-44A0-BEF1-37BF3D5404EC}" dt="2020-03-19T07:09:45.089" v="2105" actId="20577"/>
      <pc:docMkLst>
        <pc:docMk/>
      </pc:docMkLst>
      <pc:sldChg chg="addSp modSp mod ord setBg">
        <pc:chgData name="Dia Germanou" userId="ed87489bdfc8587b" providerId="LiveId" clId="{57E8A275-B688-44A0-BEF1-37BF3D5404EC}" dt="2020-03-19T07:09:45.089" v="2105" actId="20577"/>
        <pc:sldMkLst>
          <pc:docMk/>
          <pc:sldMk cId="974053537" sldId="256"/>
        </pc:sldMkLst>
        <pc:spChg chg="mod ord">
          <ac:chgData name="Dia Germanou" userId="ed87489bdfc8587b" providerId="LiveId" clId="{57E8A275-B688-44A0-BEF1-37BF3D5404EC}" dt="2020-03-19T07:09:45.089" v="2105" actId="20577"/>
          <ac:spMkLst>
            <pc:docMk/>
            <pc:sldMk cId="974053537" sldId="256"/>
            <ac:spMk id="3" creationId="{6CA32E73-09B7-47E5-88F4-99DA724AFD0A}"/>
          </ac:spMkLst>
        </pc:spChg>
        <pc:spChg chg="mod">
          <ac:chgData name="Dia Germanou" userId="ed87489bdfc8587b" providerId="LiveId" clId="{57E8A275-B688-44A0-BEF1-37BF3D5404EC}" dt="2020-03-18T15:05:05.592" v="1952" actId="1076"/>
          <ac:spMkLst>
            <pc:docMk/>
            <pc:sldMk cId="974053537" sldId="256"/>
            <ac:spMk id="4" creationId="{01537BDF-92EB-413E-AA2A-68D1E2AAF83C}"/>
          </ac:spMkLst>
        </pc:spChg>
        <pc:spChg chg="add">
          <ac:chgData name="Dia Germanou" userId="ed87489bdfc8587b" providerId="LiveId" clId="{57E8A275-B688-44A0-BEF1-37BF3D5404EC}" dt="2020-03-18T14:21:46.893" v="733" actId="26606"/>
          <ac:spMkLst>
            <pc:docMk/>
            <pc:sldMk cId="974053537" sldId="256"/>
            <ac:spMk id="9" creationId="{23962611-DFD5-4092-AAFD-559E3DFCE2C9}"/>
          </ac:spMkLst>
        </pc:spChg>
        <pc:picChg chg="add">
          <ac:chgData name="Dia Germanou" userId="ed87489bdfc8587b" providerId="LiveId" clId="{57E8A275-B688-44A0-BEF1-37BF3D5404EC}" dt="2020-03-18T14:21:46.893" v="733" actId="26606"/>
          <ac:picMkLst>
            <pc:docMk/>
            <pc:sldMk cId="974053537" sldId="256"/>
            <ac:picMk id="11" creationId="{2270F1FA-0425-408F-9861-80BF5AFB276D}"/>
          </ac:picMkLst>
        </pc:picChg>
      </pc:sldChg>
      <pc:sldChg chg="addSp delSp modSp mod setBg setClrOvrMap">
        <pc:chgData name="Dia Germanou" userId="ed87489bdfc8587b" providerId="LiveId" clId="{57E8A275-B688-44A0-BEF1-37BF3D5404EC}" dt="2020-03-18T15:09:56.969" v="1980" actId="27636"/>
        <pc:sldMkLst>
          <pc:docMk/>
          <pc:sldMk cId="3723474206" sldId="259"/>
        </pc:sldMkLst>
        <pc:spChg chg="mod">
          <ac:chgData name="Dia Germanou" userId="ed87489bdfc8587b" providerId="LiveId" clId="{57E8A275-B688-44A0-BEF1-37BF3D5404EC}" dt="2020-03-18T15:09:56.969" v="1980" actId="27636"/>
          <ac:spMkLst>
            <pc:docMk/>
            <pc:sldMk cId="3723474206" sldId="259"/>
            <ac:spMk id="2" creationId="{ADA95AAB-F94D-47BE-9901-B383E6264B99}"/>
          </ac:spMkLst>
        </pc:spChg>
        <pc:spChg chg="mod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3" creationId="{E6CB7246-22A4-4FB9-841A-5931DF1E0744}"/>
          </ac:spMkLst>
        </pc:spChg>
        <pc:spChg chg="add del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10" creationId="{867D4867-5BA7-4462-B2F6-A23F4A622AA7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5" creationId="{117AB3D3-3C9C-4DED-809A-78734805B895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7" creationId="{3A9A4357-BD1D-4622-A4FE-766E6AB8DE84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19" creationId="{E659831F-0D9A-4C63-9EBB-8435B85A440F}"/>
          </ac:spMkLst>
        </pc:spChg>
        <pc:spChg chg="add del">
          <ac:chgData name="Dia Germanou" userId="ed87489bdfc8587b" providerId="LiveId" clId="{57E8A275-B688-44A0-BEF1-37BF3D5404EC}" dt="2020-03-18T15:07:52.390" v="1972" actId="26606"/>
          <ac:spMkLst>
            <pc:docMk/>
            <pc:sldMk cId="3723474206" sldId="259"/>
            <ac:spMk id="21" creationId="{E6995CE5-F890-4ABA-82A2-26507CE8D2A3}"/>
          </ac:spMkLst>
        </pc:spChg>
        <pc:spChg chg="add">
          <ac:chgData name="Dia Germanou" userId="ed87489bdfc8587b" providerId="LiveId" clId="{57E8A275-B688-44A0-BEF1-37BF3D5404EC}" dt="2020-03-18T15:07:52.390" v="1973" actId="26606"/>
          <ac:spMkLst>
            <pc:docMk/>
            <pc:sldMk cId="3723474206" sldId="259"/>
            <ac:spMk id="23" creationId="{F4C0B10B-D2C4-4A54-AFAD-3D27DF88BB37}"/>
          </ac:spMkLst>
        </pc:spChg>
        <pc:grpChg chg="add">
          <ac:chgData name="Dia Germanou" userId="ed87489bdfc8587b" providerId="LiveId" clId="{57E8A275-B688-44A0-BEF1-37BF3D5404EC}" dt="2020-03-18T15:07:52.390" v="1973" actId="26606"/>
          <ac:grpSpMkLst>
            <pc:docMk/>
            <pc:sldMk cId="3723474206" sldId="259"/>
            <ac:grpSpMk id="24" creationId="{B6BADB90-C74B-40D6-86DC-503F65FCE8DC}"/>
          </ac:grpSpMkLst>
        </pc:grpChg>
        <pc:picChg chg="add mod ord">
          <ac:chgData name="Dia Germanou" userId="ed87489bdfc8587b" providerId="LiveId" clId="{57E8A275-B688-44A0-BEF1-37BF3D5404EC}" dt="2020-03-18T15:08:45.942" v="1976" actId="1076"/>
          <ac:picMkLst>
            <pc:docMk/>
            <pc:sldMk cId="3723474206" sldId="259"/>
            <ac:picMk id="5" creationId="{C88F6755-CDBD-4396-9A8F-3D78CA401C50}"/>
          </ac:picMkLst>
        </pc:picChg>
      </pc:sldChg>
      <pc:sldChg chg="addSp delSp modSp mod setBg">
        <pc:chgData name="Dia Germanou" userId="ed87489bdfc8587b" providerId="LiveId" clId="{57E8A275-B688-44A0-BEF1-37BF3D5404EC}" dt="2020-03-18T15:00:06.814" v="1901" actId="478"/>
        <pc:sldMkLst>
          <pc:docMk/>
          <pc:sldMk cId="3028561577" sldId="260"/>
        </pc:sldMkLst>
        <pc:spChg chg="mod">
          <ac:chgData name="Dia Germanou" userId="ed87489bdfc8587b" providerId="LiveId" clId="{57E8A275-B688-44A0-BEF1-37BF3D5404EC}" dt="2020-03-18T14:55:39.708" v="1697" actId="14100"/>
          <ac:spMkLst>
            <pc:docMk/>
            <pc:sldMk cId="3028561577" sldId="260"/>
            <ac:spMk id="4" creationId="{654AE115-E917-4073-A1C5-5773190E1A6C}"/>
          </ac:spMkLst>
        </pc:spChg>
        <pc:spChg chg="mod">
          <ac:chgData name="Dia Germanou" userId="ed87489bdfc8587b" providerId="LiveId" clId="{57E8A275-B688-44A0-BEF1-37BF3D5404EC}" dt="2020-03-18T14:59:39.632" v="1894" actId="20577"/>
          <ac:spMkLst>
            <pc:docMk/>
            <pc:sldMk cId="3028561577" sldId="260"/>
            <ac:spMk id="8" creationId="{76C36225-A25F-422B-863B-50587615A1C0}"/>
          </ac:spMkLst>
        </pc:spChg>
        <pc:spChg chg="add del mod">
          <ac:chgData name="Dia Germanou" userId="ed87489bdfc8587b" providerId="LiveId" clId="{57E8A275-B688-44A0-BEF1-37BF3D5404EC}" dt="2020-03-18T15:00:06.814" v="1901" actId="478"/>
          <ac:spMkLst>
            <pc:docMk/>
            <pc:sldMk cId="3028561577" sldId="260"/>
            <ac:spMk id="9" creationId="{9BA47C0F-1592-4082-B76A-7DA0222DF7A5}"/>
          </ac:spMkLst>
        </pc:spChg>
        <pc:spChg chg="add del">
          <ac:chgData name="Dia Germanou" userId="ed87489bdfc8587b" providerId="LiveId" clId="{57E8A275-B688-44A0-BEF1-37BF3D5404EC}" dt="2020-03-18T13:34:52.536" v="145"/>
          <ac:spMkLst>
            <pc:docMk/>
            <pc:sldMk cId="3028561577" sldId="260"/>
            <ac:spMk id="10" creationId="{1DA5D0AA-442E-4797-89EA-16387DA42CAE}"/>
          </ac:spMkLst>
        </pc:spChg>
        <pc:spChg chg="add del">
          <ac:chgData name="Dia Germanou" userId="ed87489bdfc8587b" providerId="LiveId" clId="{57E8A275-B688-44A0-BEF1-37BF3D5404EC}" dt="2020-03-18T13:34:52.257" v="144"/>
          <ac:spMkLst>
            <pc:docMk/>
            <pc:sldMk cId="3028561577" sldId="260"/>
            <ac:spMk id="11" creationId="{1C3811C5-E35D-4263-9545-FA32E0C66A72}"/>
          </ac:spMkLst>
        </pc:spChg>
        <pc:spChg chg="add del mod">
          <ac:chgData name="Dia Germanou" userId="ed87489bdfc8587b" providerId="LiveId" clId="{57E8A275-B688-44A0-BEF1-37BF3D5404EC}" dt="2020-03-18T14:31:45.941" v="1069" actId="478"/>
          <ac:spMkLst>
            <pc:docMk/>
            <pc:sldMk cId="3028561577" sldId="260"/>
            <ac:spMk id="15" creationId="{C00D567C-EA10-4B60-B86F-952009DC102C}"/>
          </ac:spMkLst>
        </pc:spChg>
        <pc:spChg chg="add">
          <ac:chgData name="Dia Germanou" userId="ed87489bdfc8587b" providerId="LiveId" clId="{57E8A275-B688-44A0-BEF1-37BF3D5404EC}" dt="2020-03-18T14:25:10.090" v="777" actId="26606"/>
          <ac:spMkLst>
            <pc:docMk/>
            <pc:sldMk cId="3028561577" sldId="260"/>
            <ac:spMk id="16" creationId="{AFA67CD3-AB4E-4A7A-BEB8-53C445D8C44E}"/>
          </ac:spMkLst>
        </pc:spChg>
        <pc:spChg chg="add">
          <ac:chgData name="Dia Germanou" userId="ed87489bdfc8587b" providerId="LiveId" clId="{57E8A275-B688-44A0-BEF1-37BF3D5404EC}" dt="2020-03-18T14:25:10.090" v="777" actId="26606"/>
          <ac:spMkLst>
            <pc:docMk/>
            <pc:sldMk cId="3028561577" sldId="260"/>
            <ac:spMk id="20" creationId="{339C8D78-A644-462F-B674-F440635E5353}"/>
          </ac:spMkLst>
        </pc:spChg>
        <pc:spChg chg="add del mod">
          <ac:chgData name="Dia Germanou" userId="ed87489bdfc8587b" providerId="LiveId" clId="{57E8A275-B688-44A0-BEF1-37BF3D5404EC}" dt="2020-03-18T14:36:12.954" v="1128" actId="478"/>
          <ac:spMkLst>
            <pc:docMk/>
            <pc:sldMk cId="3028561577" sldId="260"/>
            <ac:spMk id="21" creationId="{B75A7243-DA05-42F6-9CD9-8D035F56EAA8}"/>
          </ac:spMkLst>
        </pc:spChg>
        <pc:spChg chg="add del mod">
          <ac:chgData name="Dia Germanou" userId="ed87489bdfc8587b" providerId="LiveId" clId="{57E8A275-B688-44A0-BEF1-37BF3D5404EC}" dt="2020-03-18T14:42:41.770" v="1497" actId="478"/>
          <ac:spMkLst>
            <pc:docMk/>
            <pc:sldMk cId="3028561577" sldId="260"/>
            <ac:spMk id="26" creationId="{ADD00572-E7BE-493A-B20E-93AE6E027375}"/>
          </ac:spMkLst>
        </pc:spChg>
        <pc:spChg chg="add del mod">
          <ac:chgData name="Dia Germanou" userId="ed87489bdfc8587b" providerId="LiveId" clId="{57E8A275-B688-44A0-BEF1-37BF3D5404EC}" dt="2020-03-18T14:40:07.452" v="1272" actId="478"/>
          <ac:spMkLst>
            <pc:docMk/>
            <pc:sldMk cId="3028561577" sldId="260"/>
            <ac:spMk id="29" creationId="{7B3E6057-4D0D-46CA-B8E6-B715F24BC638}"/>
          </ac:spMkLst>
        </pc:spChg>
        <pc:spChg chg="add del mod">
          <ac:chgData name="Dia Germanou" userId="ed87489bdfc8587b" providerId="LiveId" clId="{57E8A275-B688-44A0-BEF1-37BF3D5404EC}" dt="2020-03-18T14:42:20.444" v="1412" actId="478"/>
          <ac:spMkLst>
            <pc:docMk/>
            <pc:sldMk cId="3028561577" sldId="260"/>
            <ac:spMk id="32" creationId="{FFBFB034-1F49-49DA-BEE0-26506F839A64}"/>
          </ac:spMkLst>
        </pc:spChg>
        <pc:spChg chg="add del mod">
          <ac:chgData name="Dia Germanou" userId="ed87489bdfc8587b" providerId="LiveId" clId="{57E8A275-B688-44A0-BEF1-37BF3D5404EC}" dt="2020-03-18T14:43:50.531" v="1509" actId="478"/>
          <ac:spMkLst>
            <pc:docMk/>
            <pc:sldMk cId="3028561577" sldId="260"/>
            <ac:spMk id="35" creationId="{8AA0BEEE-B22F-4D2E-9594-2557B8ED70C0}"/>
          </ac:spMkLst>
        </pc:spChg>
        <pc:spChg chg="add del mod">
          <ac:chgData name="Dia Germanou" userId="ed87489bdfc8587b" providerId="LiveId" clId="{57E8A275-B688-44A0-BEF1-37BF3D5404EC}" dt="2020-03-18T14:46:10.835" v="1605" actId="478"/>
          <ac:spMkLst>
            <pc:docMk/>
            <pc:sldMk cId="3028561577" sldId="260"/>
            <ac:spMk id="40" creationId="{0A006C51-EEFF-4CBB-A022-8411BE42F6D5}"/>
          </ac:spMkLst>
        </pc:spChg>
        <pc:spChg chg="add mod">
          <ac:chgData name="Dia Germanou" userId="ed87489bdfc8587b" providerId="LiveId" clId="{57E8A275-B688-44A0-BEF1-37BF3D5404EC}" dt="2020-03-18T14:48:31.798" v="1676" actId="1076"/>
          <ac:spMkLst>
            <pc:docMk/>
            <pc:sldMk cId="3028561577" sldId="260"/>
            <ac:spMk id="43" creationId="{01D51591-B3FD-47E5-BE95-F2BF176F37AD}"/>
          </ac:spMkLst>
        </pc:spChg>
        <pc:spChg chg="add del mod">
          <ac:chgData name="Dia Germanou" userId="ed87489bdfc8587b" providerId="LiveId" clId="{57E8A275-B688-44A0-BEF1-37BF3D5404EC}" dt="2020-03-18T14:54:12.919" v="1682" actId="478"/>
          <ac:spMkLst>
            <pc:docMk/>
            <pc:sldMk cId="3028561577" sldId="260"/>
            <ac:spMk id="46" creationId="{35EC6431-8F88-44FA-AC8E-1B6399917FDF}"/>
          </ac:spMkLst>
        </pc:spChg>
        <pc:picChg chg="add">
          <ac:chgData name="Dia Germanou" userId="ed87489bdfc8587b" providerId="LiveId" clId="{57E8A275-B688-44A0-BEF1-37BF3D5404EC}" dt="2020-03-18T14:25:10.090" v="777" actId="26606"/>
          <ac:picMkLst>
            <pc:docMk/>
            <pc:sldMk cId="3028561577" sldId="260"/>
            <ac:picMk id="13" creationId="{CF1514AD-CF65-4060-BAC9-A12EF89B4FAE}"/>
          </ac:picMkLst>
        </pc:picChg>
        <pc:picChg chg="add del mod">
          <ac:chgData name="Dia Germanou" userId="ed87489bdfc8587b" providerId="LiveId" clId="{57E8A275-B688-44A0-BEF1-37BF3D5404EC}" dt="2020-03-18T14:31:45.941" v="1069" actId="478"/>
          <ac:picMkLst>
            <pc:docMk/>
            <pc:sldMk cId="3028561577" sldId="260"/>
            <ac:picMk id="14" creationId="{C0EF0355-B7E6-4470-BC59-6373113573D5}"/>
          </ac:picMkLst>
        </pc:picChg>
        <pc:picChg chg="add">
          <ac:chgData name="Dia Germanou" userId="ed87489bdfc8587b" providerId="LiveId" clId="{57E8A275-B688-44A0-BEF1-37BF3D5404EC}" dt="2020-03-18T14:25:10.090" v="777" actId="26606"/>
          <ac:picMkLst>
            <pc:docMk/>
            <pc:sldMk cId="3028561577" sldId="260"/>
            <ac:picMk id="18" creationId="{07CF545F-9C2E-4446-97CD-AD92990C2B68}"/>
          </ac:picMkLst>
        </pc:picChg>
        <pc:picChg chg="add del mod">
          <ac:chgData name="Dia Germanou" userId="ed87489bdfc8587b" providerId="LiveId" clId="{57E8A275-B688-44A0-BEF1-37BF3D5404EC}" dt="2020-03-18T14:59:36.366" v="1872" actId="1076"/>
          <ac:picMkLst>
            <pc:docMk/>
            <pc:sldMk cId="3028561577" sldId="260"/>
            <ac:picMk id="19" creationId="{2C98CD6C-9A07-4B1A-BD6F-66D2492D20BF}"/>
          </ac:picMkLst>
        </pc:picChg>
        <pc:picChg chg="add mod">
          <ac:chgData name="Dia Germanou" userId="ed87489bdfc8587b" providerId="LiveId" clId="{57E8A275-B688-44A0-BEF1-37BF3D5404EC}" dt="2020-03-18T14:59:53.090" v="1898" actId="1076"/>
          <ac:picMkLst>
            <pc:docMk/>
            <pc:sldMk cId="3028561577" sldId="260"/>
            <ac:picMk id="23" creationId="{DE8F9218-0155-4B0F-B3B1-DCD0AA2A663C}"/>
          </ac:picMkLst>
        </pc:picChg>
        <pc:picChg chg="add mod">
          <ac:chgData name="Dia Germanou" userId="ed87489bdfc8587b" providerId="LiveId" clId="{57E8A275-B688-44A0-BEF1-37BF3D5404EC}" dt="2020-03-18T14:59:43.208" v="1895" actId="1076"/>
          <ac:picMkLst>
            <pc:docMk/>
            <pc:sldMk cId="3028561577" sldId="260"/>
            <ac:picMk id="25" creationId="{18B22458-CE1F-4986-803B-11AEBE527290}"/>
          </ac:picMkLst>
        </pc:picChg>
        <pc:picChg chg="add mod">
          <ac:chgData name="Dia Germanou" userId="ed87489bdfc8587b" providerId="LiveId" clId="{57E8A275-B688-44A0-BEF1-37BF3D5404EC}" dt="2020-03-18T14:59:59.587" v="1900" actId="1076"/>
          <ac:picMkLst>
            <pc:docMk/>
            <pc:sldMk cId="3028561577" sldId="260"/>
            <ac:picMk id="28" creationId="{C9F3BB66-6309-43B7-962B-EAC1B5B4BFED}"/>
          </ac:picMkLst>
        </pc:picChg>
        <pc:picChg chg="add del mod">
          <ac:chgData name="Dia Germanou" userId="ed87489bdfc8587b" providerId="LiveId" clId="{57E8A275-B688-44A0-BEF1-37BF3D5404EC}" dt="2020-03-18T14:59:45.400" v="1896" actId="1076"/>
          <ac:picMkLst>
            <pc:docMk/>
            <pc:sldMk cId="3028561577" sldId="260"/>
            <ac:picMk id="31" creationId="{8133AF8A-09FF-4A88-8E48-B16166108A20}"/>
          </ac:picMkLst>
        </pc:picChg>
        <pc:picChg chg="add del mod">
          <ac:chgData name="Dia Germanou" userId="ed87489bdfc8587b" providerId="LiveId" clId="{57E8A275-B688-44A0-BEF1-37BF3D5404EC}" dt="2020-03-18T14:59:03.800" v="1851" actId="1076"/>
          <ac:picMkLst>
            <pc:docMk/>
            <pc:sldMk cId="3028561577" sldId="260"/>
            <ac:picMk id="34" creationId="{2DF594EC-3CFD-44E5-90A8-F955108FD311}"/>
          </ac:picMkLst>
        </pc:picChg>
        <pc:picChg chg="add mod">
          <ac:chgData name="Dia Germanou" userId="ed87489bdfc8587b" providerId="LiveId" clId="{57E8A275-B688-44A0-BEF1-37BF3D5404EC}" dt="2020-03-18T14:59:48.429" v="1897" actId="1076"/>
          <ac:picMkLst>
            <pc:docMk/>
            <pc:sldMk cId="3028561577" sldId="260"/>
            <ac:picMk id="37" creationId="{5F951418-7764-495D-B94C-C845B075119C}"/>
          </ac:picMkLst>
        </pc:picChg>
        <pc:picChg chg="add del mod">
          <ac:chgData name="Dia Germanou" userId="ed87489bdfc8587b" providerId="LiveId" clId="{57E8A275-B688-44A0-BEF1-37BF3D5404EC}" dt="2020-03-18T14:58:52.468" v="1835" actId="1076"/>
          <ac:picMkLst>
            <pc:docMk/>
            <pc:sldMk cId="3028561577" sldId="260"/>
            <ac:picMk id="39" creationId="{09C7892E-0771-4706-A205-A7497C392080}"/>
          </ac:picMkLst>
        </pc:picChg>
        <pc:picChg chg="add mod">
          <ac:chgData name="Dia Germanou" userId="ed87489bdfc8587b" providerId="LiveId" clId="{57E8A275-B688-44A0-BEF1-37BF3D5404EC}" dt="2020-03-18T14:59:08.830" v="1860" actId="1076"/>
          <ac:picMkLst>
            <pc:docMk/>
            <pc:sldMk cId="3028561577" sldId="260"/>
            <ac:picMk id="42" creationId="{5A4A509A-A659-43EF-B5CF-66811CCB2506}"/>
          </ac:picMkLst>
        </pc:picChg>
        <pc:picChg chg="add mod">
          <ac:chgData name="Dia Germanou" userId="ed87489bdfc8587b" providerId="LiveId" clId="{57E8A275-B688-44A0-BEF1-37BF3D5404EC}" dt="2020-03-18T14:58:11.785" v="1823" actId="1076"/>
          <ac:picMkLst>
            <pc:docMk/>
            <pc:sldMk cId="3028561577" sldId="260"/>
            <ac:picMk id="45" creationId="{55393025-E362-4F2C-840C-0B915302CF13}"/>
          </ac:picMkLst>
        </pc:picChg>
      </pc:sldChg>
      <pc:sldChg chg="addSp del">
        <pc:chgData name="Dia Germanou" userId="ed87489bdfc8587b" providerId="LiveId" clId="{57E8A275-B688-44A0-BEF1-37BF3D5404EC}" dt="2020-03-18T13:32:06.929" v="138" actId="47"/>
        <pc:sldMkLst>
          <pc:docMk/>
          <pc:sldMk cId="3415913798" sldId="261"/>
        </pc:sldMkLst>
        <pc:spChg chg="add">
          <ac:chgData name="Dia Germanou" userId="ed87489bdfc8587b" providerId="LiveId" clId="{57E8A275-B688-44A0-BEF1-37BF3D5404EC}" dt="2020-03-18T13:31:45.396" v="134"/>
          <ac:spMkLst>
            <pc:docMk/>
            <pc:sldMk cId="3415913798" sldId="261"/>
            <ac:spMk id="3" creationId="{82F44ABB-A643-4206-804D-43DCC65B0CB0}"/>
          </ac:spMkLst>
        </pc:spChg>
      </pc:sldChg>
      <pc:sldChg chg="addSp delSp modSp mod setBg">
        <pc:chgData name="Dia Germanou" userId="ed87489bdfc8587b" providerId="LiveId" clId="{57E8A275-B688-44A0-BEF1-37BF3D5404EC}" dt="2020-03-18T15:22:47.496" v="2083" actId="20577"/>
        <pc:sldMkLst>
          <pc:docMk/>
          <pc:sldMk cId="3876963383" sldId="262"/>
        </pc:sldMkLst>
        <pc:spChg chg="mod">
          <ac:chgData name="Dia Germanou" userId="ed87489bdfc8587b" providerId="LiveId" clId="{57E8A275-B688-44A0-BEF1-37BF3D5404EC}" dt="2020-03-18T15:22:47.496" v="2083" actId="20577"/>
          <ac:spMkLst>
            <pc:docMk/>
            <pc:sldMk cId="3876963383" sldId="262"/>
            <ac:spMk id="2" creationId="{EF5C081D-EEE1-4588-A466-7FDB0623573F}"/>
          </ac:spMkLst>
        </pc:spChg>
        <pc:spChg chg="mod ord">
          <ac:chgData name="Dia Germanou" userId="ed87489bdfc8587b" providerId="LiveId" clId="{57E8A275-B688-44A0-BEF1-37BF3D5404EC}" dt="2020-03-18T15:19:28.190" v="2060" actId="5793"/>
          <ac:spMkLst>
            <pc:docMk/>
            <pc:sldMk cId="3876963383" sldId="262"/>
            <ac:spMk id="3" creationId="{F5B14F11-E2F1-4399-B838-A71C70175A95}"/>
          </ac:spMkLst>
        </pc:spChg>
        <pc:spChg chg="add del mod">
          <ac:chgData name="Dia Germanou" userId="ed87489bdfc8587b" providerId="LiveId" clId="{57E8A275-B688-44A0-BEF1-37BF3D5404EC}" dt="2020-03-18T13:59:06.860" v="325"/>
          <ac:spMkLst>
            <pc:docMk/>
            <pc:sldMk cId="3876963383" sldId="262"/>
            <ac:spMk id="4" creationId="{36FC9DE6-155A-4C8B-B1D7-D230E00EE19F}"/>
          </ac:spMkLst>
        </pc:spChg>
        <pc:spChg chg="add del mod">
          <ac:chgData name="Dia Germanou" userId="ed87489bdfc8587b" providerId="LiveId" clId="{57E8A275-B688-44A0-BEF1-37BF3D5404EC}" dt="2020-03-18T14:20:04.427" v="722" actId="478"/>
          <ac:spMkLst>
            <pc:docMk/>
            <pc:sldMk cId="3876963383" sldId="262"/>
            <ac:spMk id="7" creationId="{3A99B537-542C-4F42-82ED-33487DB62B36}"/>
          </ac:spMkLst>
        </pc:spChg>
        <pc:spChg chg="add mod">
          <ac:chgData name="Dia Germanou" userId="ed87489bdfc8587b" providerId="LiveId" clId="{57E8A275-B688-44A0-BEF1-37BF3D5404EC}" dt="2020-03-18T15:10:59.243" v="1985" actId="122"/>
          <ac:spMkLst>
            <pc:docMk/>
            <pc:sldMk cId="3876963383" sldId="262"/>
            <ac:spMk id="8" creationId="{46357641-BCB2-4E20-9110-19076FB95EBE}"/>
          </ac:spMkLst>
        </pc:spChg>
        <pc:spChg chg="add">
          <ac:chgData name="Dia Germanou" userId="ed87489bdfc8587b" providerId="LiveId" clId="{57E8A275-B688-44A0-BEF1-37BF3D5404EC}" dt="2020-03-18T14:18:29.764" v="707" actId="26606"/>
          <ac:spMkLst>
            <pc:docMk/>
            <pc:sldMk cId="3876963383" sldId="262"/>
            <ac:spMk id="11" creationId="{911A6C77-6109-4F77-975B-C375615A557E}"/>
          </ac:spMkLst>
        </pc:spChg>
        <pc:grpChg chg="add">
          <ac:chgData name="Dia Germanou" userId="ed87489bdfc8587b" providerId="LiveId" clId="{57E8A275-B688-44A0-BEF1-37BF3D5404EC}" dt="2020-03-18T14:18:29.764" v="707" actId="26606"/>
          <ac:grpSpMkLst>
            <pc:docMk/>
            <pc:sldMk cId="3876963383" sldId="262"/>
            <ac:grpSpMk id="13" creationId="{CB343D17-9934-455E-B326-2F39206BA44A}"/>
          </ac:grpSpMkLst>
        </pc:grpChg>
        <pc:picChg chg="add mod">
          <ac:chgData name="Dia Germanou" userId="ed87489bdfc8587b" providerId="LiveId" clId="{57E8A275-B688-44A0-BEF1-37BF3D5404EC}" dt="2020-03-18T14:18:50.289" v="709" actId="1076"/>
          <ac:picMkLst>
            <pc:docMk/>
            <pc:sldMk cId="3876963383" sldId="262"/>
            <ac:picMk id="6" creationId="{D28FECDE-034E-4821-AA2D-205A9E34D944}"/>
          </ac:picMkLst>
        </pc:picChg>
      </pc:sldChg>
      <pc:sldChg chg="addSp delSp modSp add mod setBg">
        <pc:chgData name="Dia Germanou" userId="ed87489bdfc8587b" providerId="LiveId" clId="{57E8A275-B688-44A0-BEF1-37BF3D5404EC}" dt="2020-03-18T15:22:41.636" v="2082" actId="5793"/>
        <pc:sldMkLst>
          <pc:docMk/>
          <pc:sldMk cId="301305418" sldId="263"/>
        </pc:sldMkLst>
        <pc:spChg chg="mod">
          <ac:chgData name="Dia Germanou" userId="ed87489bdfc8587b" providerId="LiveId" clId="{57E8A275-B688-44A0-BEF1-37BF3D5404EC}" dt="2020-03-18T15:22:41.636" v="2082" actId="5793"/>
          <ac:spMkLst>
            <pc:docMk/>
            <pc:sldMk cId="301305418" sldId="263"/>
            <ac:spMk id="2" creationId="{9CF72EF7-6B0C-4BAF-9C8A-959F5CB90ADC}"/>
          </ac:spMkLst>
        </pc:spChg>
        <pc:spChg chg="mod">
          <ac:chgData name="Dia Germanou" userId="ed87489bdfc8587b" providerId="LiveId" clId="{57E8A275-B688-44A0-BEF1-37BF3D5404EC}" dt="2020-03-18T15:22:26.915" v="2074" actId="5793"/>
          <ac:spMkLst>
            <pc:docMk/>
            <pc:sldMk cId="301305418" sldId="263"/>
            <ac:spMk id="3" creationId="{176CA4D2-BEC9-4823-9B08-AE510446B188}"/>
          </ac:spMkLst>
        </pc:spChg>
        <pc:spChg chg="add del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10" creationId="{427D15F9-FBA9-45B6-A1EE-7E2610907483}"/>
          </ac:spMkLst>
        </pc:spChg>
        <pc:spChg chg="add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22" creationId="{B05E4F47-B148-49E0-B472-BBF149315524}"/>
          </ac:spMkLst>
        </pc:spChg>
        <pc:spChg chg="add">
          <ac:chgData name="Dia Germanou" userId="ed87489bdfc8587b" providerId="LiveId" clId="{57E8A275-B688-44A0-BEF1-37BF3D5404EC}" dt="2020-03-18T14:23:35.567" v="750" actId="26606"/>
          <ac:spMkLst>
            <pc:docMk/>
            <pc:sldMk cId="301305418" sldId="263"/>
            <ac:spMk id="26" creationId="{684BF3E1-C321-4F38-85CF-FEBBEEC15E2D}"/>
          </ac:spMkLst>
        </pc:spChg>
        <pc:grpChg chg="add del">
          <ac:chgData name="Dia Germanou" userId="ed87489bdfc8587b" providerId="LiveId" clId="{57E8A275-B688-44A0-BEF1-37BF3D5404EC}" dt="2020-03-18T14:23:35.567" v="750" actId="26606"/>
          <ac:grpSpMkLst>
            <pc:docMk/>
            <pc:sldMk cId="301305418" sldId="263"/>
            <ac:grpSpMk id="12" creationId="{549D845D-9A57-49AC-9523-BB0D6DA6FECA}"/>
          </ac:grpSpMkLst>
        </pc:grpChg>
        <pc:picChg chg="add mod">
          <ac:chgData name="Dia Germanou" userId="ed87489bdfc8587b" providerId="LiveId" clId="{57E8A275-B688-44A0-BEF1-37BF3D5404EC}" dt="2020-03-18T14:23:35.567" v="750" actId="26606"/>
          <ac:picMkLst>
            <pc:docMk/>
            <pc:sldMk cId="301305418" sldId="263"/>
            <ac:picMk id="7" creationId="{365B37DB-4F8D-4E0C-A19C-A987D64A1A5F}"/>
          </ac:picMkLst>
        </pc:picChg>
        <pc:picChg chg="add">
          <ac:chgData name="Dia Germanou" userId="ed87489bdfc8587b" providerId="LiveId" clId="{57E8A275-B688-44A0-BEF1-37BF3D5404EC}" dt="2020-03-18T14:23:35.567" v="750" actId="26606"/>
          <ac:picMkLst>
            <pc:docMk/>
            <pc:sldMk cId="301305418" sldId="263"/>
            <ac:picMk id="24" creationId="{7A2CE8EB-F719-4F84-9E91-F538438CAC76}"/>
          </ac:picMkLst>
        </pc:picChg>
      </pc:sldChg>
      <pc:sldChg chg="addSp modSp add mod setBg">
        <pc:chgData name="Dia Germanou" userId="ed87489bdfc8587b" providerId="LiveId" clId="{57E8A275-B688-44A0-BEF1-37BF3D5404EC}" dt="2020-03-18T15:21:25.909" v="2067" actId="207"/>
        <pc:sldMkLst>
          <pc:docMk/>
          <pc:sldMk cId="4141302952" sldId="264"/>
        </pc:sldMkLst>
        <pc:spChg chg="mod">
          <ac:chgData name="Dia Germanou" userId="ed87489bdfc8587b" providerId="LiveId" clId="{57E8A275-B688-44A0-BEF1-37BF3D5404EC}" dt="2020-03-18T15:21:25.909" v="2067" actId="207"/>
          <ac:spMkLst>
            <pc:docMk/>
            <pc:sldMk cId="4141302952" sldId="264"/>
            <ac:spMk id="2" creationId="{96E247CB-532D-4FBE-8336-E5FAD09F0C67}"/>
          </ac:spMkLst>
        </pc:spChg>
        <pc:spChg chg="add">
          <ac:chgData name="Dia Germanou" userId="ed87489bdfc8587b" providerId="LiveId" clId="{57E8A275-B688-44A0-BEF1-37BF3D5404EC}" dt="2020-03-18T14:28:09.134" v="972" actId="26606"/>
          <ac:spMkLst>
            <pc:docMk/>
            <pc:sldMk cId="4141302952" sldId="264"/>
            <ac:spMk id="9" creationId="{D60E71B4-DE6B-4668-8007-AAE6137E4C8D}"/>
          </ac:spMkLst>
        </pc:spChg>
        <pc:spChg chg="add">
          <ac:chgData name="Dia Germanou" userId="ed87489bdfc8587b" providerId="LiveId" clId="{57E8A275-B688-44A0-BEF1-37BF3D5404EC}" dt="2020-03-18T14:28:09.134" v="972" actId="26606"/>
          <ac:spMkLst>
            <pc:docMk/>
            <pc:sldMk cId="4141302952" sldId="264"/>
            <ac:spMk id="16" creationId="{0595ECE5-BD7E-4F71-820D-40971970872D}"/>
          </ac:spMkLst>
        </pc:spChg>
        <pc:grpChg chg="add">
          <ac:chgData name="Dia Germanou" userId="ed87489bdfc8587b" providerId="LiveId" clId="{57E8A275-B688-44A0-BEF1-37BF3D5404EC}" dt="2020-03-18T14:28:09.134" v="972" actId="26606"/>
          <ac:grpSpMkLst>
            <pc:docMk/>
            <pc:sldMk cId="4141302952" sldId="264"/>
            <ac:grpSpMk id="11" creationId="{F6E4C944-4BB6-469F-81D8-BD81B4A1B54D}"/>
          </ac:grpSpMkLst>
        </pc:grpChg>
        <pc:picChg chg="add">
          <ac:chgData name="Dia Germanou" userId="ed87489bdfc8587b" providerId="LiveId" clId="{57E8A275-B688-44A0-BEF1-37BF3D5404EC}" dt="2020-03-18T14:28:09.134" v="972" actId="26606"/>
          <ac:picMkLst>
            <pc:docMk/>
            <pc:sldMk cId="4141302952" sldId="264"/>
            <ac:picMk id="6" creationId="{B4DF2607-C614-495A-AB22-30B534F750E9}"/>
          </ac:picMkLst>
        </pc:picChg>
      </pc:sldChg>
      <pc:sldChg chg="addSp delSp modSp add del mod">
        <pc:chgData name="Dia Germanou" userId="ed87489bdfc8587b" providerId="LiveId" clId="{57E8A275-B688-44A0-BEF1-37BF3D5404EC}" dt="2020-03-18T14:11:52.351" v="671"/>
        <pc:sldMkLst>
          <pc:docMk/>
          <pc:sldMk cId="2476768786" sldId="265"/>
        </pc:sldMkLst>
        <pc:spChg chg="add del mod">
          <ac:chgData name="Dia Germanou" userId="ed87489bdfc8587b" providerId="LiveId" clId="{57E8A275-B688-44A0-BEF1-37BF3D5404EC}" dt="2020-03-18T14:11:46.119" v="669"/>
          <ac:spMkLst>
            <pc:docMk/>
            <pc:sldMk cId="2476768786" sldId="265"/>
            <ac:spMk id="2" creationId="{3228C7D3-D104-4018-B2DC-E24FE5457516}"/>
          </ac:spMkLst>
        </pc:spChg>
      </pc:sldChg>
      <pc:sldChg chg="add del">
        <pc:chgData name="Dia Germanou" userId="ed87489bdfc8587b" providerId="LiveId" clId="{57E8A275-B688-44A0-BEF1-37BF3D5404EC}" dt="2020-03-18T14:55:48.577" v="1698" actId="47"/>
        <pc:sldMkLst>
          <pc:docMk/>
          <pc:sldMk cId="2591582807" sldId="265"/>
        </pc:sldMkLst>
      </pc:sldChg>
      <pc:sldChg chg="add del">
        <pc:chgData name="Dia Germanou" userId="ed87489bdfc8587b" providerId="LiveId" clId="{57E8A275-B688-44A0-BEF1-37BF3D5404EC}" dt="2020-03-18T15:00:41.391" v="1903"/>
        <pc:sldMkLst>
          <pc:docMk/>
          <pc:sldMk cId="3517961923" sldId="265"/>
        </pc:sldMkLst>
      </pc:sldChg>
      <pc:sldMasterChg chg="setBg modSldLayout">
        <pc:chgData name="Dia Germanou" userId="ed87489bdfc8587b" providerId="LiveId" clId="{57E8A275-B688-44A0-BEF1-37BF3D5404EC}" dt="2020-03-18T14:16:48.093" v="701"/>
        <pc:sldMasterMkLst>
          <pc:docMk/>
          <pc:sldMasterMk cId="389410604" sldId="2147483648"/>
        </pc:sldMasterMkLst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449283609" sldId="2147483649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131768276" sldId="2147483650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2270060" sldId="2147483651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95706482" sldId="2147483652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932001951" sldId="2147483653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715107813" sldId="2147483654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42818622" sldId="2147483655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2905188053" sldId="2147483656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540704004" sldId="2147483657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1252734222" sldId="2147483658"/>
          </pc:sldLayoutMkLst>
        </pc:sldLayoutChg>
        <pc:sldLayoutChg chg="setBg">
          <pc:chgData name="Dia Germanou" userId="ed87489bdfc8587b" providerId="LiveId" clId="{57E8A275-B688-44A0-BEF1-37BF3D5404EC}" dt="2020-03-18T14:16:48.093" v="701"/>
          <pc:sldLayoutMkLst>
            <pc:docMk/>
            <pc:sldMasterMk cId="389410604" sldId="2147483648"/>
            <pc:sldLayoutMk cId="358629622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E9D3-580B-4F63-9786-9F6593C4F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8D376B-F7F3-4240-9470-50CF9A5748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C8E905-DCE4-4D19-89DC-BA8E5C18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9B378E-D422-463A-AE44-2ACCBAA98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F8F57F-4E48-4BE6-829C-50E5D89E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283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A0433-1CFB-4B18-84D5-F116B83A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2C188B-79E5-4A2D-8D8D-D37223E70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6EC58-E1DE-4B22-AE61-9F66DE847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FC937-C2E7-4F8E-9EC4-142573967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55C39-F176-4519-94E6-684BD2AF2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3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C3742A-9236-4371-A20E-7EC429BF5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630609-0B99-4396-A061-3C51ABCB1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EFA95-6157-4136-A48B-624E025B2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A76971-D661-4D59-9427-37D098DE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EB766-0F0B-4C5E-8324-2431167F8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296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B7D4F2-3721-411F-ACF2-A0CBBE194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0E65D-2D9D-408C-A7C2-071742347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0ADAC-06F4-408B-95E7-A257FEE4A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A1671-E000-40DF-9671-C3441DD68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EA934-92D3-4658-A7B7-1909D047D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7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A425A-1213-4718-B6D7-6A6685DF3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F104F-0C59-457A-8798-F1B147FC2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741B0-DE65-43DF-A74B-BE070198D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08144-9598-46E6-B3B5-4494642FB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7C7C4A-3FED-4F15-989E-4421568DE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BC550-D6EA-47F4-B477-A62A2E238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3D87C-4F22-41B0-B425-6923102833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53BC61-CFF4-4DA9-A502-2FE37CFE6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2E9540-59FD-4644-9211-8B3520320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EBE4A-AA7B-49D7-A812-49CB2E39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0C3486-A808-48BD-AA3A-3284856D0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06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E5CB0-0301-481B-82CE-E44F0CAB1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75E4DD-8808-4F5B-A534-AF91657F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9EFEF4-1A0E-4BAD-A2CD-7A3DB0904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9116F6-CEA3-4A9F-9F12-4A31E973C0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1DA6B7-56B3-4A6C-82D7-D726F9152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97EB21-4D14-483B-85B5-56F38E0BA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48DA15-62F3-485E-B742-D7B4C869D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618A20-0591-466A-9BC5-6A8781BDD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00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638C-2BAC-41E8-B564-0C69BA4E0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CC5F8E-07E2-4CBE-AEA9-1C401780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1D9941-D174-4248-8F3A-22DA010C6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A4685-2A71-4CE0-B04A-0DBB391E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2D7760-D7DD-4412-AF83-8737EBFBD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7B0BCA-9C04-4DA9-B0EE-4176502AE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0DCBF-7E94-4945-BF40-B92BDDD33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8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6911-5F05-45F4-848A-A59C9203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01447E-B80D-4CB5-BE0D-7C66022A8D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630F2-BDBC-4759-A5A4-6908E445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E45F35-4F13-4A56-881E-6C50E52A6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F1AC6D-B083-4595-BFF0-4D8136E53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DC18D1-6975-4FED-9A14-50FCD0B8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8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BE744-D0B7-4401-8190-C81D7414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C29E27-5392-4ED9-B0F5-AA24290118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91415E-1565-4796-B7FA-A48B39956E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4ED893-E67B-4254-BF98-BB51C1FED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020F8-E8B4-4B0E-A887-0948562A3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534A9E-623F-4230-BABC-4B503407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704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93E771-1A96-4DC9-B776-0A489F3C6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7A9472-AC98-42A0-A1FA-1DC643D2F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C4B0E2-B413-4FAC-AAA5-1A39B9B480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5FA3D8-00A4-4789-AB68-DFF46E57F08C}" type="datetimeFigureOut">
              <a:rPr lang="en-US" smtClean="0"/>
              <a:t>4/3/2020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4D08C-E978-456E-A91D-32D3F217E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BA6AE-3874-44FC-BF19-1A5D7A4BC7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D62EB-98A6-46F2-B329-2B8155AFA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abc-a-b-c-blocks-children-play-937899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openclipart.org/detail/183576/funny-guy-skiing" TargetMode="External"/><Relationship Id="rId13" Type="http://schemas.openxmlformats.org/officeDocument/2006/relationships/image" Target="../media/image8.jpeg"/><Relationship Id="rId18" Type="http://schemas.openxmlformats.org/officeDocument/2006/relationships/hyperlink" Target="https://pixabay.com/en/skydiver-parachute-skydiving-376783/" TargetMode="External"/><Relationship Id="rId3" Type="http://schemas.openxmlformats.org/officeDocument/2006/relationships/image" Target="../media/image3.png"/><Relationship Id="rId21" Type="http://schemas.openxmlformats.org/officeDocument/2006/relationships/image" Target="../media/image12.jpeg"/><Relationship Id="rId7" Type="http://schemas.openxmlformats.org/officeDocument/2006/relationships/image" Target="../media/image5.png"/><Relationship Id="rId12" Type="http://schemas.openxmlformats.org/officeDocument/2006/relationships/hyperlink" Target="http://www.pngall.com/hiking-png" TargetMode="External"/><Relationship Id="rId17" Type="http://schemas.openxmlformats.org/officeDocument/2006/relationships/image" Target="../media/image10.jpeg"/><Relationship Id="rId25" Type="http://schemas.openxmlformats.org/officeDocument/2006/relationships/hyperlink" Target="http://suburbancorrespondent.blogspot.com/2010/05/new-beginnings.html" TargetMode="External"/><Relationship Id="rId2" Type="http://schemas.openxmlformats.org/officeDocument/2006/relationships/image" Target="../media/image2.png"/><Relationship Id="rId16" Type="http://schemas.openxmlformats.org/officeDocument/2006/relationships/hyperlink" Target="https://www.middleeastmonitor.com/20151003-palestines-rock-climbing-community-on-the-rise/" TargetMode="External"/><Relationship Id="rId20" Type="http://schemas.openxmlformats.org/officeDocument/2006/relationships/hyperlink" Target="https://www.himalayanclimber.com/tours/rafting-in-rishikesh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dailyclipart.net/clipart/2009/02/" TargetMode="External"/><Relationship Id="rId11" Type="http://schemas.openxmlformats.org/officeDocument/2006/relationships/image" Target="../media/image7.png"/><Relationship Id="rId24" Type="http://schemas.openxmlformats.org/officeDocument/2006/relationships/image" Target="../media/image13.jpeg"/><Relationship Id="rId5" Type="http://schemas.openxmlformats.org/officeDocument/2006/relationships/image" Target="../media/image4.jpeg"/><Relationship Id="rId15" Type="http://schemas.openxmlformats.org/officeDocument/2006/relationships/image" Target="../media/image9.jpeg"/><Relationship Id="rId23" Type="http://schemas.openxmlformats.org/officeDocument/2006/relationships/hyperlink" Target="https://creativecommons.org/licenses/by-sa/3.0/" TargetMode="External"/><Relationship Id="rId10" Type="http://schemas.openxmlformats.org/officeDocument/2006/relationships/hyperlink" Target="http://www.pngall.com/surfing-png" TargetMode="External"/><Relationship Id="rId19" Type="http://schemas.openxmlformats.org/officeDocument/2006/relationships/image" Target="../media/image11.jpeg"/><Relationship Id="rId4" Type="http://schemas.openxmlformats.org/officeDocument/2006/relationships/image" Target="../media/image4.svg"/><Relationship Id="rId9" Type="http://schemas.openxmlformats.org/officeDocument/2006/relationships/image" Target="../media/image6.png"/><Relationship Id="rId14" Type="http://schemas.openxmlformats.org/officeDocument/2006/relationships/hyperlink" Target="https://rampages.us/textset/2015/09/" TargetMode="External"/><Relationship Id="rId22" Type="http://schemas.openxmlformats.org/officeDocument/2006/relationships/hyperlink" Target="https://en.wikipedia.org/wiki/Cavin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10310/boy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lgamesplus.com/sports-vocabulary-esl-memory-game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arnenglishkids.britishcouncil.org/short-stories/buzz-and-bobs-big-adventure" TargetMode="External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4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16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DA95AAB-F94D-47BE-9901-B383E6264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322" y="706751"/>
            <a:ext cx="1030652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THIS LESSON I WILL…</a:t>
            </a:r>
            <a:r>
              <a:rPr lang="en-US" sz="4000" b="1" dirty="0">
                <a:solidFill>
                  <a:srgbClr val="FF0066"/>
                </a:solidFill>
              </a:rPr>
              <a:t/>
            </a:r>
            <a:br>
              <a:rPr lang="en-US" sz="4000" b="1" dirty="0">
                <a:solidFill>
                  <a:srgbClr val="FF0066"/>
                </a:solidFill>
              </a:rPr>
            </a:br>
            <a:endParaRPr lang="en-US" sz="4000" b="1" dirty="0">
              <a:solidFill>
                <a:srgbClr val="FF0066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B7246-22A4-4FB9-841A-5931DF1E0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4904" y="2494450"/>
            <a:ext cx="4053545" cy="3563159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 sports vocabulary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 a memory game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a video of a story</a:t>
            </a:r>
          </a:p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 a picture of my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favourite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sport</a:t>
            </a:r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C88F6755-CDBD-4396-9A8F-3D78CA401C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l="7778" r="20454" b="-3"/>
          <a:stretch/>
        </p:blipFill>
        <p:spPr>
          <a:xfrm>
            <a:off x="5478449" y="2378076"/>
            <a:ext cx="5183150" cy="384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74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AFA67CD3-AB4E-4A7A-BEB8-53C445D8C44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726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7CF545F-9C2E-4446-97CD-AD92990C2B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54AE115-E917-4073-A1C5-5773190E1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190500"/>
            <a:ext cx="4410075" cy="971075"/>
          </a:xfrm>
          <a:solidFill>
            <a:srgbClr val="FF0000"/>
          </a:solidFill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3700" b="1" kern="1200" dirty="0">
                <a:ln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OOK, READ AND LEARN </a:t>
            </a:r>
            <a:br>
              <a:rPr lang="en-US" sz="3700" b="1" kern="1200" dirty="0">
                <a:ln/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3700" kern="12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20" name="Freeform 62">
            <a:extLst>
              <a:ext uri="{FF2B5EF4-FFF2-40B4-BE49-F238E27FC236}">
                <a16:creationId xmlns:a16="http://schemas.microsoft.com/office/drawing/2014/main" id="{339C8D78-A644-462F-B674-F440635E53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5000"/>
                  </a:schemeClr>
                </a:gs>
                <a:gs pos="100000">
                  <a:schemeClr val="bg2">
                    <a:lumMod val="8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" name="Graphic 12" descr="Books">
            <a:extLst>
              <a:ext uri="{FF2B5EF4-FFF2-40B4-BE49-F238E27FC236}">
                <a16:creationId xmlns:a16="http://schemas.microsoft.com/office/drawing/2014/main" id="{CF1514AD-CF65-4060-BAC9-A12EF89B4FA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0254" y="1629089"/>
            <a:ext cx="3620021" cy="362002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6C36225-A25F-422B-863B-50587615A1C0}"/>
              </a:ext>
            </a:extLst>
          </p:cNvPr>
          <p:cNvSpPr/>
          <p:nvPr/>
        </p:nvSpPr>
        <p:spPr>
          <a:xfrm>
            <a:off x="4179862" y="-14499"/>
            <a:ext cx="7883730" cy="64453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                                                                                  basketball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</a:t>
            </a:r>
            <a:r>
              <a:rPr lang="en-US" sz="8000" b="1" dirty="0">
                <a:solidFill>
                  <a:srgbClr val="000000"/>
                </a:solidFill>
              </a:rPr>
              <a:t>Skiing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surfing</a:t>
            </a:r>
            <a:r>
              <a:rPr lang="en-US" sz="8000" dirty="0">
                <a:solidFill>
                  <a:srgbClr val="000000"/>
                </a:solidFill>
              </a:rPr>
              <a:t>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hiking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BMX biking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Rock climbing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                                                     </a:t>
            </a:r>
            <a:r>
              <a:rPr lang="en-US" sz="8000" b="1" dirty="0">
                <a:solidFill>
                  <a:srgbClr val="000000"/>
                </a:solidFill>
              </a:rPr>
              <a:t>Parachuting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Rafting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b="1" dirty="0">
                <a:solidFill>
                  <a:srgbClr val="000000"/>
                </a:solidFill>
              </a:rPr>
              <a:t>                                                                                         Caving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8000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8000" dirty="0">
                <a:solidFill>
                  <a:srgbClr val="000000"/>
                </a:solidFill>
              </a:rPr>
              <a:t>                     </a:t>
            </a:r>
            <a:r>
              <a:rPr lang="en-US" sz="8000" b="1" dirty="0" err="1">
                <a:solidFill>
                  <a:srgbClr val="000000"/>
                </a:solidFill>
              </a:rPr>
              <a:t>Bungeejumping</a:t>
            </a:r>
            <a:endParaRPr lang="en-US" sz="8000" b="1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</a:rPr>
              <a:t>  </a:t>
            </a:r>
          </a:p>
        </p:txBody>
      </p:sp>
      <p:pic>
        <p:nvPicPr>
          <p:cNvPr id="19" name="Picture 18" descr="A picture containing clothing, drawing&#10;&#10;Description automatically generated">
            <a:extLst>
              <a:ext uri="{FF2B5EF4-FFF2-40B4-BE49-F238E27FC236}">
                <a16:creationId xmlns:a16="http://schemas.microsoft.com/office/drawing/2014/main" id="{2C98CD6C-9A07-4B1A-BD6F-66D2492D20BF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11013967" y="153375"/>
            <a:ext cx="577710" cy="1265129"/>
          </a:xfrm>
          <a:prstGeom prst="rect">
            <a:avLst/>
          </a:prstGeom>
        </p:spPr>
      </p:pic>
      <p:pic>
        <p:nvPicPr>
          <p:cNvPr id="23" name="Picture 22" descr="A picture containing yellow, clock, light, meter&#10;&#10;Description automatically generated">
            <a:extLst>
              <a:ext uri="{FF2B5EF4-FFF2-40B4-BE49-F238E27FC236}">
                <a16:creationId xmlns:a16="http://schemas.microsoft.com/office/drawing/2014/main" id="{DE8F9218-0155-4B0F-B3B1-DCD0AA2A663C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 rot="19705916">
            <a:off x="6554074" y="367936"/>
            <a:ext cx="1444539" cy="985898"/>
          </a:xfrm>
          <a:prstGeom prst="rect">
            <a:avLst/>
          </a:prstGeom>
        </p:spPr>
      </p:pic>
      <p:pic>
        <p:nvPicPr>
          <p:cNvPr id="25" name="Picture 24" descr="A picture containing cake, food&#10;&#10;Description automatically generated">
            <a:extLst>
              <a:ext uri="{FF2B5EF4-FFF2-40B4-BE49-F238E27FC236}">
                <a16:creationId xmlns:a16="http://schemas.microsoft.com/office/drawing/2014/main" id="{18B22458-CE1F-4986-803B-11AEBE527290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10"/>
              </a:ext>
            </a:extLst>
          </a:blip>
          <a:stretch>
            <a:fillRect/>
          </a:stretch>
        </p:blipFill>
        <p:spPr>
          <a:xfrm>
            <a:off x="9469366" y="1023490"/>
            <a:ext cx="1211198" cy="1211198"/>
          </a:xfrm>
          <a:prstGeom prst="rect">
            <a:avLst/>
          </a:prstGeom>
        </p:spPr>
      </p:pic>
      <p:pic>
        <p:nvPicPr>
          <p:cNvPr id="28" name="Picture 27" descr="A person sitting on a rock&#10;&#10;Description automatically generated">
            <a:extLst>
              <a:ext uri="{FF2B5EF4-FFF2-40B4-BE49-F238E27FC236}">
                <a16:creationId xmlns:a16="http://schemas.microsoft.com/office/drawing/2014/main" id="{C9F3BB66-6309-43B7-962B-EAC1B5B4BFED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12"/>
              </a:ext>
            </a:extLst>
          </a:blip>
          <a:stretch>
            <a:fillRect/>
          </a:stretch>
        </p:blipFill>
        <p:spPr>
          <a:xfrm>
            <a:off x="6435511" y="1457485"/>
            <a:ext cx="1714286" cy="1211198"/>
          </a:xfrm>
          <a:prstGeom prst="rect">
            <a:avLst/>
          </a:prstGeom>
        </p:spPr>
      </p:pic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133AF8A-09FF-4A88-8E48-B16166108A20}"/>
              </a:ext>
            </a:extLst>
          </p:cNvPr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14"/>
              </a:ext>
            </a:extLst>
          </a:blip>
          <a:stretch>
            <a:fillRect/>
          </a:stretch>
        </p:blipFill>
        <p:spPr>
          <a:xfrm>
            <a:off x="10754453" y="2039626"/>
            <a:ext cx="1144472" cy="1204708"/>
          </a:xfrm>
          <a:prstGeom prst="rect">
            <a:avLst/>
          </a:prstGeom>
        </p:spPr>
      </p:pic>
      <p:pic>
        <p:nvPicPr>
          <p:cNvPr id="34" name="Picture 33" descr="A person standing on a rock&#10;&#10;Description automatically generated">
            <a:extLst>
              <a:ext uri="{FF2B5EF4-FFF2-40B4-BE49-F238E27FC236}">
                <a16:creationId xmlns:a16="http://schemas.microsoft.com/office/drawing/2014/main" id="{2DF594EC-3CFD-44E5-90A8-F955108FD311}"/>
              </a:ext>
            </a:extLst>
          </p:cNvPr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16"/>
              </a:ext>
            </a:extLst>
          </a:blip>
          <a:stretch>
            <a:fillRect/>
          </a:stretch>
        </p:blipFill>
        <p:spPr>
          <a:xfrm>
            <a:off x="6510908" y="3103375"/>
            <a:ext cx="1448751" cy="1125623"/>
          </a:xfrm>
          <a:prstGeom prst="rect">
            <a:avLst/>
          </a:prstGeom>
        </p:spPr>
      </p:pic>
      <p:pic>
        <p:nvPicPr>
          <p:cNvPr id="37" name="Picture 36" descr="A picture containing object, parachute, flying, kite&#10;&#10;Description automatically generated">
            <a:extLst>
              <a:ext uri="{FF2B5EF4-FFF2-40B4-BE49-F238E27FC236}">
                <a16:creationId xmlns:a16="http://schemas.microsoft.com/office/drawing/2014/main" id="{5F951418-7764-495D-B94C-C845B075119C}"/>
              </a:ext>
            </a:extLst>
          </p:cNvPr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18"/>
              </a:ext>
            </a:extLst>
          </a:blip>
          <a:stretch>
            <a:fillRect/>
          </a:stretch>
        </p:blipFill>
        <p:spPr>
          <a:xfrm>
            <a:off x="9994359" y="3532579"/>
            <a:ext cx="1249311" cy="1244785"/>
          </a:xfrm>
          <a:prstGeom prst="rect">
            <a:avLst/>
          </a:prstGeom>
        </p:spPr>
      </p:pic>
      <p:pic>
        <p:nvPicPr>
          <p:cNvPr id="39" name="Picture 38" descr="A person riding on a raft in a body of water&#10;&#10;Description automatically generated">
            <a:extLst>
              <a:ext uri="{FF2B5EF4-FFF2-40B4-BE49-F238E27FC236}">
                <a16:creationId xmlns:a16="http://schemas.microsoft.com/office/drawing/2014/main" id="{09C7892E-0771-4706-A205-A7497C392080}"/>
              </a:ext>
            </a:extLst>
          </p:cNvPr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20"/>
              </a:ext>
            </a:extLst>
          </a:blip>
          <a:stretch>
            <a:fillRect/>
          </a:stretch>
        </p:blipFill>
        <p:spPr>
          <a:xfrm>
            <a:off x="5712263" y="4588540"/>
            <a:ext cx="1067556" cy="867393"/>
          </a:xfrm>
          <a:prstGeom prst="rect">
            <a:avLst/>
          </a:prstGeom>
        </p:spPr>
      </p:pic>
      <p:pic>
        <p:nvPicPr>
          <p:cNvPr id="42" name="Picture 41" descr="A person standing in front of a large rock&#10;&#10;Description automatically generated">
            <a:extLst>
              <a:ext uri="{FF2B5EF4-FFF2-40B4-BE49-F238E27FC236}">
                <a16:creationId xmlns:a16="http://schemas.microsoft.com/office/drawing/2014/main" id="{5A4A509A-A659-43EF-B5CF-66811CCB2506}"/>
              </a:ext>
            </a:extLst>
          </p:cNvPr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22"/>
              </a:ext>
            </a:extLst>
          </a:blip>
          <a:stretch>
            <a:fillRect/>
          </a:stretch>
        </p:blipFill>
        <p:spPr>
          <a:xfrm>
            <a:off x="10389311" y="5040575"/>
            <a:ext cx="1465342" cy="1099006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01D51591-B3FD-47E5-BE95-F2BF176F37AD}"/>
              </a:ext>
            </a:extLst>
          </p:cNvPr>
          <p:cNvSpPr txBox="1"/>
          <p:nvPr/>
        </p:nvSpPr>
        <p:spPr>
          <a:xfrm>
            <a:off x="10619015" y="8169185"/>
            <a:ext cx="1957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22" tooltip="https://en.wikipedia.org/wiki/Caving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23" tooltip="https://creativecommons.org/licenses/by-sa/3.0/"/>
              </a:rPr>
              <a:t>CC BY-SA</a:t>
            </a:r>
            <a:endParaRPr lang="en-US" sz="900"/>
          </a:p>
        </p:txBody>
      </p:sp>
      <p:pic>
        <p:nvPicPr>
          <p:cNvPr id="45" name="Picture 44" descr="A person jumping in the air&#10;&#10;Description automatically generated">
            <a:extLst>
              <a:ext uri="{FF2B5EF4-FFF2-40B4-BE49-F238E27FC236}">
                <a16:creationId xmlns:a16="http://schemas.microsoft.com/office/drawing/2014/main" id="{55393025-E362-4F2C-840C-0B915302CF13}"/>
              </a:ext>
            </a:extLst>
          </p:cNvPr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25"/>
              </a:ext>
            </a:extLst>
          </a:blip>
          <a:stretch>
            <a:fillRect/>
          </a:stretch>
        </p:blipFill>
        <p:spPr>
          <a:xfrm>
            <a:off x="7158912" y="5037160"/>
            <a:ext cx="1616132" cy="121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561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11A6C77-6109-4F77-975B-C375615A55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B343D17-9934-455E-B326-2F39206BA44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4" name="Freeform 44">
              <a:extLst>
                <a:ext uri="{FF2B5EF4-FFF2-40B4-BE49-F238E27FC236}">
                  <a16:creationId xmlns:a16="http://schemas.microsoft.com/office/drawing/2014/main" id="{A8AA2B63-BFCD-40D0-B2D0-CB714D70E2E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5">
              <a:extLst>
                <a:ext uri="{FF2B5EF4-FFF2-40B4-BE49-F238E27FC236}">
                  <a16:creationId xmlns:a16="http://schemas.microsoft.com/office/drawing/2014/main" id="{80834EBB-06EA-4C69-AF7A-D5A4E69D8A8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6">
              <a:extLst>
                <a:ext uri="{FF2B5EF4-FFF2-40B4-BE49-F238E27FC236}">
                  <a16:creationId xmlns:a16="http://schemas.microsoft.com/office/drawing/2014/main" id="{2D314EC1-63E0-43B5-9CD5-F25593B2CA3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7">
              <a:extLst>
                <a:ext uri="{FF2B5EF4-FFF2-40B4-BE49-F238E27FC236}">
                  <a16:creationId xmlns:a16="http://schemas.microsoft.com/office/drawing/2014/main" id="{9577EB7D-16A7-4E05-9105-431E729665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C1741C3-592F-47B5-93A0-66FC0BB97E4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F5C081D-EEE1-4588-A466-7FDB06235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0066"/>
                </a:solidFill>
              </a:rPr>
              <a:t> </a:t>
            </a:r>
            <a:r>
              <a:rPr lang="en-US" sz="4000" b="1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LET’S  PLAY...</a:t>
            </a:r>
          </a:p>
        </p:txBody>
      </p:sp>
      <p:pic>
        <p:nvPicPr>
          <p:cNvPr id="6" name="Picture 5" descr="A picture containing room&#10;&#10;Description automatically generated">
            <a:extLst>
              <a:ext uri="{FF2B5EF4-FFF2-40B4-BE49-F238E27FC236}">
                <a16:creationId xmlns:a16="http://schemas.microsoft.com/office/drawing/2014/main" id="{D28FECDE-034E-4821-AA2D-205A9E34D94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837473B0-CC2E-450A-ABE3-18F120FF3D39}">
                <a1611:picAttrSrcUrl xmlns="" xmlns:a1611="http://schemas.microsoft.com/office/drawing/2016/11/main" r:id="rId3"/>
              </a:ext>
            </a:extLst>
          </a:blip>
          <a:srcRect r="-1" b="3138"/>
          <a:stretch/>
        </p:blipFill>
        <p:spPr>
          <a:xfrm>
            <a:off x="936388" y="4140657"/>
            <a:ext cx="2119964" cy="235350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4F11-E2F1-4399-B838-A71C70175A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5569" y="2494450"/>
            <a:ext cx="5471529" cy="3563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Click on the link to play this memory game</a:t>
            </a:r>
          </a:p>
          <a:p>
            <a:endParaRPr lang="en-US" sz="2400" dirty="0">
              <a:hlinkClick r:id="rId4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FF00"/>
                </a:solidFill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https://www.eslgamesplus.com/sports-vocabulary-esl-memory-game/</a:t>
            </a:r>
            <a:endParaRPr lang="en-US" sz="2400" b="1" dirty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Thought Bubble: Cloud 7">
            <a:extLst>
              <a:ext uri="{FF2B5EF4-FFF2-40B4-BE49-F238E27FC236}">
                <a16:creationId xmlns:a16="http://schemas.microsoft.com/office/drawing/2014/main" id="{46357641-BCB2-4E20-9110-19076FB95EBE}"/>
              </a:ext>
            </a:extLst>
          </p:cNvPr>
          <p:cNvSpPr/>
          <p:nvPr/>
        </p:nvSpPr>
        <p:spPr>
          <a:xfrm>
            <a:off x="2756879" y="2620387"/>
            <a:ext cx="2119964" cy="1617226"/>
          </a:xfrm>
          <a:prstGeom prst="cloudCallout">
            <a:avLst>
              <a:gd name="adj1" fmla="val -58884"/>
              <a:gd name="adj2" fmla="val 57788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fun!!!</a:t>
            </a:r>
          </a:p>
        </p:txBody>
      </p:sp>
    </p:spTree>
    <p:extLst>
      <p:ext uri="{BB962C8B-B14F-4D97-AF65-F5344CB8AC3E}">
        <p14:creationId xmlns:p14="http://schemas.microsoft.com/office/powerpoint/2010/main" val="3876963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CF72EF7-6B0C-4BAF-9C8A-959F5CB90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191" y="802955"/>
            <a:ext cx="5852599" cy="1454051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LET’S  WATCH  A  VIDEO…</a:t>
            </a:r>
          </a:p>
        </p:txBody>
      </p:sp>
      <p:sp>
        <p:nvSpPr>
          <p:cNvPr id="26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Joker Hat">
            <a:extLst>
              <a:ext uri="{FF2B5EF4-FFF2-40B4-BE49-F238E27FC236}">
                <a16:creationId xmlns:a16="http://schemas.microsoft.com/office/drawing/2014/main" id="{365B37DB-4F8D-4E0C-A19C-A987D64A1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8328" y="1819656"/>
            <a:ext cx="4142232" cy="41422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CA4D2-BEC9-4823-9B08-AE510446B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2124" y="2421683"/>
            <a:ext cx="5154897" cy="3353476"/>
          </a:xfrm>
        </p:spPr>
        <p:txBody>
          <a:bodyPr anchor="t">
            <a:normAutofit fontScale="92500" lnSpcReduction="10000"/>
          </a:bodyPr>
          <a:lstStyle/>
          <a:p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you  are going to watch a video about two cousins at an adventure camp. What extreme sports do they do? </a:t>
            </a:r>
          </a:p>
          <a:p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Watch the ‘Buzz and Bob's big adventure</a:t>
            </a: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video 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below and then write down which sports the two cousins do.</a:t>
            </a:r>
          </a:p>
          <a:p>
            <a:pPr marL="0" indent="0">
              <a:buNone/>
            </a:pPr>
            <a:endParaRPr lang="en-US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https://learnenglishkids.britishcouncil.org/short-stories/buzz-and-bobs-big-adventure</a:t>
            </a: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5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1537BDF-92EB-413E-AA2A-68D1E2AAF83C}"/>
              </a:ext>
            </a:extLst>
          </p:cNvPr>
          <p:cNvSpPr/>
          <p:nvPr/>
        </p:nvSpPr>
        <p:spPr>
          <a:xfrm>
            <a:off x="1685925" y="1438276"/>
            <a:ext cx="8820150" cy="18383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kern="1200" dirty="0">
                <a:ln/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LET’S BE CREATIVE…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32E73-09B7-47E5-88F4-99DA724AF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3343275"/>
            <a:ext cx="6012907" cy="1413523"/>
          </a:xfr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lvl="4" algn="l"/>
            <a:r>
              <a:rPr lang="en-US" sz="5800" b="1" kern="12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Write and draw!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5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Which sport would you like to do at an adventure camp? Draw a picture </a:t>
            </a:r>
            <a:r>
              <a:rPr lang="en-US" sz="5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your </a:t>
            </a:r>
            <a:r>
              <a:rPr lang="en-US" sz="50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favourite</a:t>
            </a:r>
            <a:r>
              <a:rPr lang="en-US" sz="5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sport </a:t>
            </a:r>
            <a:r>
              <a:rPr lang="en-US" sz="5000" b="1" kern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and write a title or a short paragraph!</a:t>
            </a:r>
          </a:p>
          <a:p>
            <a:endParaRPr lang="en-US" sz="2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053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60E71B4-DE6B-4668-8007-AAE6137E4C8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Angel Face with Solid Fill">
            <a:extLst>
              <a:ext uri="{FF2B5EF4-FFF2-40B4-BE49-F238E27FC236}">
                <a16:creationId xmlns:a16="http://schemas.microsoft.com/office/drawing/2014/main" id="{B4DF2607-C614-495A-AB22-30B534F750E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5529" y="1370992"/>
            <a:ext cx="3506256" cy="3506256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F6E4C944-4BB6-469F-81D8-BD81B4A1B54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4652632" y="1135060"/>
            <a:ext cx="1080325" cy="5357935"/>
            <a:chOff x="4484269" y="1135060"/>
            <a:chExt cx="1080325" cy="535793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49C18AF-F7F1-4882-AD18-7B2F41ECE34D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484269" y="1756600"/>
              <a:ext cx="1080325" cy="4736395"/>
            </a:xfrm>
            <a:custGeom>
              <a:avLst/>
              <a:gdLst>
                <a:gd name="T0" fmla="*/ 491 w 491"/>
                <a:gd name="T1" fmla="*/ 2247 h 2732"/>
                <a:gd name="T2" fmla="*/ 0 w 491"/>
                <a:gd name="T3" fmla="*/ 2732 h 2732"/>
                <a:gd name="T4" fmla="*/ 0 w 491"/>
                <a:gd name="T5" fmla="*/ 486 h 2732"/>
                <a:gd name="T6" fmla="*/ 491 w 491"/>
                <a:gd name="T7" fmla="*/ 0 h 2732"/>
                <a:gd name="T8" fmla="*/ 491 w 491"/>
                <a:gd name="T9" fmla="*/ 2247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1" h="2732">
                  <a:moveTo>
                    <a:pt x="491" y="2247"/>
                  </a:moveTo>
                  <a:lnTo>
                    <a:pt x="0" y="2732"/>
                  </a:lnTo>
                  <a:lnTo>
                    <a:pt x="0" y="486"/>
                  </a:lnTo>
                  <a:lnTo>
                    <a:pt x="491" y="0"/>
                  </a:lnTo>
                  <a:lnTo>
                    <a:pt x="491" y="224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30A22449-086C-4824-B1B9-BF39EA117D8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6839" y="1357766"/>
              <a:ext cx="687754" cy="430312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3D4E73C1-53C3-46BA-B103-34DE7B51389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78850" y="1135060"/>
              <a:ext cx="409371" cy="4169215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Rectangle 8">
            <a:extLst>
              <a:ext uri="{FF2B5EF4-FFF2-40B4-BE49-F238E27FC236}">
                <a16:creationId xmlns:a16="http://schemas.microsoft.com/office/drawing/2014/main" id="{0595ECE5-BD7E-4F71-820D-40971970872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925957" y="1124043"/>
            <a:ext cx="6477540" cy="397812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E247CB-532D-4FBE-8336-E5FAD09F0C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4730" y="1445775"/>
            <a:ext cx="5877340" cy="3342435"/>
          </a:xfrm>
          <a:gradFill flip="none" rotWithShape="1">
            <a:gsLst>
              <a:gs pos="0">
                <a:srgbClr val="E51B9D">
                  <a:tint val="66000"/>
                  <a:satMod val="160000"/>
                </a:srgbClr>
              </a:gs>
              <a:gs pos="50000">
                <a:srgbClr val="E51B9D">
                  <a:tint val="44500"/>
                  <a:satMod val="160000"/>
                </a:srgbClr>
              </a:gs>
              <a:gs pos="100000">
                <a:srgbClr val="E51B9D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kern="12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</a:t>
            </a:r>
            <a:r>
              <a:rPr lang="en-US" sz="6000" dirty="0">
                <a:solidFill>
                  <a:srgbClr val="E51B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 you enjoy the lesson today?</a:t>
            </a:r>
            <a:endParaRPr lang="en-US" sz="6000" kern="1200" dirty="0">
              <a:solidFill>
                <a:srgbClr val="E51B9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1302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IN THIS LESSON I WILL… </vt:lpstr>
      <vt:lpstr>LOOK, READ AND LEARN  </vt:lpstr>
      <vt:lpstr> LET’S  PLAY...</vt:lpstr>
      <vt:lpstr>LET’S  WATCH  A  VIDEO…</vt:lpstr>
      <vt:lpstr>PowerPoint Presentation</vt:lpstr>
      <vt:lpstr>Did you enjoy the lesson today?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2020-03-22T18:54:31Z</dcterms:created>
  <dcterms:modified xsi:type="dcterms:W3CDTF">2020-04-03T19:57:04Z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425499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S9.0.1</vt:lpwstr>
  </property>
</Properties>
</file>