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jpeg" Extension="jpeg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6" r:id="rId3"/>
    <p:sldId id="267" r:id="rId4"/>
    <p:sldId id="259" r:id="rId5"/>
    <p:sldId id="256" r:id="rId6"/>
    <p:sldId id="257" r:id="rId7"/>
    <p:sldId id="258" r:id="rId8"/>
    <p:sldId id="260" r:id="rId9"/>
    <p:sldId id="261" r:id="rId10"/>
    <p:sldId id="262" r:id="rId11"/>
    <p:sldId id="273" r:id="rId12"/>
    <p:sldId id="276" r:id="rId13"/>
    <p:sldId id="263" r:id="rId14"/>
    <p:sldId id="275" r:id="rId15"/>
    <p:sldId id="272" r:id="rId16"/>
    <p:sldId id="274" r:id="rId17"/>
    <p:sldId id="264" r:id="rId18"/>
    <p:sldId id="277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CCCC"/>
    <a:srgbClr val="FF99CC"/>
    <a:srgbClr val="CC0099"/>
    <a:srgbClr val="DA46CF"/>
    <a:srgbClr val="000000"/>
    <a:srgbClr val="00CC00"/>
    <a:srgbClr val="800080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7F5797-E885-426E-9A5E-1C9BBF905B1C}" v="323" dt="2020-03-25T09:57:35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 Germanou" userId="ed87489bdfc8587b" providerId="LiveId" clId="{C1156930-1F1D-45F2-8719-3B723B62C2B4}"/>
    <pc:docChg chg="undo custSel addSld delSld modSld sldOrd">
      <pc:chgData name="Dia Germanou" userId="ed87489bdfc8587b" providerId="LiveId" clId="{C1156930-1F1D-45F2-8719-3B723B62C2B4}" dt="2020-03-25T07:05:56.608" v="2115" actId="1076"/>
      <pc:docMkLst>
        <pc:docMk/>
      </pc:docMkLst>
      <pc:sldChg chg="addSp delSp modSp mod">
        <pc:chgData name="Dia Germanou" userId="ed87489bdfc8587b" providerId="LiveId" clId="{C1156930-1F1D-45F2-8719-3B723B62C2B4}" dt="2020-03-24T22:53:42.310" v="1853" actId="27636"/>
        <pc:sldMkLst>
          <pc:docMk/>
          <pc:sldMk cId="2846993318" sldId="256"/>
        </pc:sldMkLst>
        <pc:spChg chg="mod">
          <ac:chgData name="Dia Germanou" userId="ed87489bdfc8587b" providerId="LiveId" clId="{C1156930-1F1D-45F2-8719-3B723B62C2B4}" dt="2020-03-24T22:40:30.777" v="1772" actId="1076"/>
          <ac:spMkLst>
            <pc:docMk/>
            <pc:sldMk cId="2846993318" sldId="256"/>
            <ac:spMk id="2" creationId="{E13CC73C-7498-4692-B804-7F0041AA55C7}"/>
          </ac:spMkLst>
        </pc:spChg>
        <pc:spChg chg="mod">
          <ac:chgData name="Dia Germanou" userId="ed87489bdfc8587b" providerId="LiveId" clId="{C1156930-1F1D-45F2-8719-3B723B62C2B4}" dt="2020-03-24T22:27:56.295" v="1583" actId="115"/>
          <ac:spMkLst>
            <pc:docMk/>
            <pc:sldMk cId="2846993318" sldId="256"/>
            <ac:spMk id="4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53:42.310" v="1853" actId="27636"/>
          <ac:spMkLst>
            <pc:docMk/>
            <pc:sldMk cId="2846993318" sldId="256"/>
            <ac:spMk id="8" creationId="{996E1315-E397-45C9-B267-6604927387AB}"/>
          </ac:spMkLst>
        </pc:spChg>
        <pc:picChg chg="mod">
          <ac:chgData name="Dia Germanou" userId="ed87489bdfc8587b" providerId="LiveId" clId="{C1156930-1F1D-45F2-8719-3B723B62C2B4}" dt="2020-03-24T22:41:40.859" v="1788" actId="14100"/>
          <ac:picMkLst>
            <pc:docMk/>
            <pc:sldMk cId="2846993318" sldId="256"/>
            <ac:picMk id="7" creationId="{34910F95-CA89-4A38-B53D-9946EF03466F}"/>
          </ac:picMkLst>
        </pc:picChg>
        <pc:picChg chg="add mod">
          <ac:chgData name="Dia Germanou" userId="ed87489bdfc8587b" providerId="LiveId" clId="{C1156930-1F1D-45F2-8719-3B723B62C2B4}" dt="2020-03-24T22:26:33.093" v="1556" actId="1076"/>
          <ac:picMkLst>
            <pc:docMk/>
            <pc:sldMk cId="2846993318" sldId="256"/>
            <ac:picMk id="9" creationId="{8925885B-3554-4189-82E8-7538AC684A1C}"/>
          </ac:picMkLst>
        </pc:picChg>
        <pc:picChg chg="del">
          <ac:chgData name="Dia Germanou" userId="ed87489bdfc8587b" providerId="LiveId" clId="{C1156930-1F1D-45F2-8719-3B723B62C2B4}" dt="2020-03-24T22:22:47.729" v="1519" actId="478"/>
          <ac:picMkLst>
            <pc:docMk/>
            <pc:sldMk cId="2846993318" sldId="256"/>
            <ac:picMk id="1027" creationId="{00000000-0000-0000-0000-000000000000}"/>
          </ac:picMkLst>
        </pc:picChg>
        <pc:picChg chg="add del mod">
          <ac:chgData name="Dia Germanou" userId="ed87489bdfc8587b" providerId="LiveId" clId="{C1156930-1F1D-45F2-8719-3B723B62C2B4}" dt="2020-03-24T22:41:07.274" v="1777" actId="478"/>
          <ac:picMkLst>
            <pc:docMk/>
            <pc:sldMk cId="2846993318" sldId="256"/>
            <ac:picMk id="5122" creationId="{266B1EC2-3670-4465-A1F5-91E6625BF251}"/>
          </ac:picMkLst>
        </pc:picChg>
        <pc:picChg chg="add mod">
          <ac:chgData name="Dia Germanou" userId="ed87489bdfc8587b" providerId="LiveId" clId="{C1156930-1F1D-45F2-8719-3B723B62C2B4}" dt="2020-03-24T22:41:31.943" v="1782" actId="1076"/>
          <ac:picMkLst>
            <pc:docMk/>
            <pc:sldMk cId="2846993318" sldId="256"/>
            <ac:picMk id="5124" creationId="{2183CEC4-F3D4-4DF5-9A4D-E7D86EDFF700}"/>
          </ac:picMkLst>
        </pc:picChg>
      </pc:sldChg>
      <pc:sldChg chg="addSp delSp modSp mod">
        <pc:chgData name="Dia Germanou" userId="ed87489bdfc8587b" providerId="LiveId" clId="{C1156930-1F1D-45F2-8719-3B723B62C2B4}" dt="2020-03-24T22:42:38.534" v="1796" actId="1076"/>
        <pc:sldMkLst>
          <pc:docMk/>
          <pc:sldMk cId="165339503" sldId="257"/>
        </pc:sldMkLst>
        <pc:spChg chg="mod">
          <ac:chgData name="Dia Germanou" userId="ed87489bdfc8587b" providerId="LiveId" clId="{C1156930-1F1D-45F2-8719-3B723B62C2B4}" dt="2020-03-24T22:27:47.276" v="1581" actId="115"/>
          <ac:spMkLst>
            <pc:docMk/>
            <pc:sldMk cId="165339503" sldId="257"/>
            <ac:spMk id="2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42:37.318" v="1795" actId="14100"/>
          <ac:spMkLst>
            <pc:docMk/>
            <pc:sldMk cId="165339503" sldId="257"/>
            <ac:spMk id="6" creationId="{797F5FE4-04D5-4745-9567-6F8BA4813D4B}"/>
          </ac:spMkLst>
        </pc:spChg>
        <pc:picChg chg="mod">
          <ac:chgData name="Dia Germanou" userId="ed87489bdfc8587b" providerId="LiveId" clId="{C1156930-1F1D-45F2-8719-3B723B62C2B4}" dt="2020-03-24T22:28:46.424" v="1596" actId="14100"/>
          <ac:picMkLst>
            <pc:docMk/>
            <pc:sldMk cId="165339503" sldId="257"/>
            <ac:picMk id="5" creationId="{C18030A5-2887-40A8-8675-A23CA63ADF5E}"/>
          </ac:picMkLst>
        </pc:picChg>
        <pc:picChg chg="add mod">
          <ac:chgData name="Dia Germanou" userId="ed87489bdfc8587b" providerId="LiveId" clId="{C1156930-1F1D-45F2-8719-3B723B62C2B4}" dt="2020-03-24T22:27:28.375" v="1577" actId="1076"/>
          <ac:picMkLst>
            <pc:docMk/>
            <pc:sldMk cId="165339503" sldId="257"/>
            <ac:picMk id="13" creationId="{46EEDAE7-0D79-4F86-BBA8-33B3A3A33A70}"/>
          </ac:picMkLst>
        </pc:picChg>
        <pc:picChg chg="del">
          <ac:chgData name="Dia Germanou" userId="ed87489bdfc8587b" providerId="LiveId" clId="{C1156930-1F1D-45F2-8719-3B723B62C2B4}" dt="2020-03-24T22:27:00.473" v="1564" actId="478"/>
          <ac:picMkLst>
            <pc:docMk/>
            <pc:sldMk cId="165339503" sldId="257"/>
            <ac:picMk id="2050" creationId="{00000000-0000-0000-0000-000000000000}"/>
          </ac:picMkLst>
        </pc:picChg>
        <pc:picChg chg="add mod">
          <ac:chgData name="Dia Germanou" userId="ed87489bdfc8587b" providerId="LiveId" clId="{C1156930-1F1D-45F2-8719-3B723B62C2B4}" dt="2020-03-24T22:42:38.534" v="1796" actId="1076"/>
          <ac:picMkLst>
            <pc:docMk/>
            <pc:sldMk cId="165339503" sldId="257"/>
            <ac:picMk id="6146" creationId="{0E197CBA-1289-4B26-9D2D-8326DE6162F9}"/>
          </ac:picMkLst>
        </pc:picChg>
      </pc:sldChg>
      <pc:sldChg chg="addSp delSp modSp mod">
        <pc:chgData name="Dia Germanou" userId="ed87489bdfc8587b" providerId="LiveId" clId="{C1156930-1F1D-45F2-8719-3B723B62C2B4}" dt="2020-03-24T22:54:11.250" v="1860" actId="1076"/>
        <pc:sldMkLst>
          <pc:docMk/>
          <pc:sldMk cId="686412624" sldId="258"/>
        </pc:sldMkLst>
        <pc:spChg chg="mod">
          <ac:chgData name="Dia Germanou" userId="ed87489bdfc8587b" providerId="LiveId" clId="{C1156930-1F1D-45F2-8719-3B723B62C2B4}" dt="2020-03-24T22:30:06.263" v="1618" actId="115"/>
          <ac:spMkLst>
            <pc:docMk/>
            <pc:sldMk cId="686412624" sldId="258"/>
            <ac:spMk id="2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37:29.226" v="1742" actId="113"/>
          <ac:spMkLst>
            <pc:docMk/>
            <pc:sldMk cId="686412624" sldId="258"/>
            <ac:spMk id="6" creationId="{12900D66-C6E9-4DE7-B72C-5D15B0038BD9}"/>
          </ac:spMkLst>
        </pc:spChg>
        <pc:picChg chg="mod">
          <ac:chgData name="Dia Germanou" userId="ed87489bdfc8587b" providerId="LiveId" clId="{C1156930-1F1D-45F2-8719-3B723B62C2B4}" dt="2020-03-24T22:54:11.250" v="1860" actId="1076"/>
          <ac:picMkLst>
            <pc:docMk/>
            <pc:sldMk cId="686412624" sldId="258"/>
            <ac:picMk id="7" creationId="{CE56D5F8-472C-46A3-8ACB-6A24970AA60B}"/>
          </ac:picMkLst>
        </pc:picChg>
        <pc:picChg chg="add mod">
          <ac:chgData name="Dia Germanou" userId="ed87489bdfc8587b" providerId="LiveId" clId="{C1156930-1F1D-45F2-8719-3B723B62C2B4}" dt="2020-03-24T22:54:05.454" v="1857" actId="14100"/>
          <ac:picMkLst>
            <pc:docMk/>
            <pc:sldMk cId="686412624" sldId="258"/>
            <ac:picMk id="13" creationId="{B206C7E9-C652-4884-9430-BEC281C4660F}"/>
          </ac:picMkLst>
        </pc:picChg>
        <pc:picChg chg="del mod">
          <ac:chgData name="Dia Germanou" userId="ed87489bdfc8587b" providerId="LiveId" clId="{C1156930-1F1D-45F2-8719-3B723B62C2B4}" dt="2020-03-24T22:29:03.211" v="1601" actId="478"/>
          <ac:picMkLst>
            <pc:docMk/>
            <pc:sldMk cId="686412624" sldId="258"/>
            <ac:picMk id="3074" creationId="{00000000-0000-0000-0000-000000000000}"/>
          </ac:picMkLst>
        </pc:picChg>
        <pc:picChg chg="add mod">
          <ac:chgData name="Dia Germanou" userId="ed87489bdfc8587b" providerId="LiveId" clId="{C1156930-1F1D-45F2-8719-3B723B62C2B4}" dt="2020-03-24T22:54:03.232" v="1856" actId="1076"/>
          <ac:picMkLst>
            <pc:docMk/>
            <pc:sldMk cId="686412624" sldId="258"/>
            <ac:picMk id="7170" creationId="{A2697743-3AE7-4A86-84BD-2F496DF2C0BA}"/>
          </ac:picMkLst>
        </pc:picChg>
      </pc:sldChg>
      <pc:sldChg chg="addSp delSp modSp mod">
        <pc:chgData name="Dia Germanou" userId="ed87489bdfc8587b" providerId="LiveId" clId="{C1156930-1F1D-45F2-8719-3B723B62C2B4}" dt="2020-03-24T22:53:29.342" v="1850" actId="14100"/>
        <pc:sldMkLst>
          <pc:docMk/>
          <pc:sldMk cId="883812126" sldId="259"/>
        </pc:sldMkLst>
        <pc:spChg chg="mod">
          <ac:chgData name="Dia Germanou" userId="ed87489bdfc8587b" providerId="LiveId" clId="{C1156930-1F1D-45F2-8719-3B723B62C2B4}" dt="2020-03-24T22:28:07.515" v="1586" actId="255"/>
          <ac:spMkLst>
            <pc:docMk/>
            <pc:sldMk cId="883812126" sldId="259"/>
            <ac:spMk id="2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40:21.197" v="1770" actId="1076"/>
          <ac:spMkLst>
            <pc:docMk/>
            <pc:sldMk cId="883812126" sldId="259"/>
            <ac:spMk id="4" creationId="{E25D3A75-0BF9-482F-8D55-23E977698926}"/>
          </ac:spMkLst>
        </pc:spChg>
        <pc:spChg chg="mod">
          <ac:chgData name="Dia Germanou" userId="ed87489bdfc8587b" providerId="LiveId" clId="{C1156930-1F1D-45F2-8719-3B723B62C2B4}" dt="2020-03-24T22:53:23.948" v="1847" actId="27636"/>
          <ac:spMkLst>
            <pc:docMk/>
            <pc:sldMk cId="883812126" sldId="259"/>
            <ac:spMk id="6" creationId="{F6F8E376-0509-4371-B6E4-276E60A58EF1}"/>
          </ac:spMkLst>
        </pc:spChg>
        <pc:picChg chg="add mod">
          <ac:chgData name="Dia Germanou" userId="ed87489bdfc8587b" providerId="LiveId" clId="{C1156930-1F1D-45F2-8719-3B723B62C2B4}" dt="2020-03-24T22:40:22.899" v="1771" actId="1076"/>
          <ac:picMkLst>
            <pc:docMk/>
            <pc:sldMk cId="883812126" sldId="259"/>
            <ac:picMk id="3" creationId="{7A7A5BAA-63DA-4649-84FA-0A9A409CA825}"/>
          </ac:picMkLst>
        </pc:picChg>
        <pc:picChg chg="mod">
          <ac:chgData name="Dia Germanou" userId="ed87489bdfc8587b" providerId="LiveId" clId="{C1156930-1F1D-45F2-8719-3B723B62C2B4}" dt="2020-03-24T22:39:21.793" v="1766" actId="1076"/>
          <ac:picMkLst>
            <pc:docMk/>
            <pc:sldMk cId="883812126" sldId="259"/>
            <ac:picMk id="5" creationId="{58930A8C-B1F7-43ED-86A2-AB37A8ADCC18}"/>
          </ac:picMkLst>
        </pc:picChg>
        <pc:picChg chg="add mod">
          <ac:chgData name="Dia Germanou" userId="ed87489bdfc8587b" providerId="LiveId" clId="{C1156930-1F1D-45F2-8719-3B723B62C2B4}" dt="2020-03-24T22:53:29.342" v="1850" actId="14100"/>
          <ac:picMkLst>
            <pc:docMk/>
            <pc:sldMk cId="883812126" sldId="259"/>
            <ac:picMk id="9" creationId="{8115F2D3-2294-4C5B-AE01-3AC0CE3E0BFD}"/>
          </ac:picMkLst>
        </pc:picChg>
        <pc:picChg chg="del">
          <ac:chgData name="Dia Germanou" userId="ed87489bdfc8587b" providerId="LiveId" clId="{C1156930-1F1D-45F2-8719-3B723B62C2B4}" dt="2020-03-24T22:24:56.934" v="1526" actId="478"/>
          <ac:picMkLst>
            <pc:docMk/>
            <pc:sldMk cId="883812126" sldId="259"/>
            <ac:picMk id="4098" creationId="{00000000-0000-0000-0000-000000000000}"/>
          </ac:picMkLst>
        </pc:picChg>
      </pc:sldChg>
      <pc:sldChg chg="addSp modSp mod">
        <pc:chgData name="Dia Germanou" userId="ed87489bdfc8587b" providerId="LiveId" clId="{C1156930-1F1D-45F2-8719-3B723B62C2B4}" dt="2020-03-24T23:04:11.296" v="1991" actId="255"/>
        <pc:sldMkLst>
          <pc:docMk/>
          <pc:sldMk cId="883812126" sldId="260"/>
        </pc:sldMkLst>
        <pc:spChg chg="mod">
          <ac:chgData name="Dia Germanou" userId="ed87489bdfc8587b" providerId="LiveId" clId="{C1156930-1F1D-45F2-8719-3B723B62C2B4}" dt="2020-03-24T22:32:39.490" v="1666" actId="115"/>
          <ac:spMkLst>
            <pc:docMk/>
            <pc:sldMk cId="883812126" sldId="260"/>
            <ac:spMk id="2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33:35.784" v="1686" actId="14100"/>
          <ac:spMkLst>
            <pc:docMk/>
            <pc:sldMk cId="883812126" sldId="260"/>
            <ac:spMk id="4" creationId="{284A29AA-9547-4CB2-B1C9-898CEB3AA2C4}"/>
          </ac:spMkLst>
        </pc:spChg>
        <pc:spChg chg="mod">
          <ac:chgData name="Dia Germanou" userId="ed87489bdfc8587b" providerId="LiveId" clId="{C1156930-1F1D-45F2-8719-3B723B62C2B4}" dt="2020-03-24T23:04:11.296" v="1991" actId="255"/>
          <ac:spMkLst>
            <pc:docMk/>
            <pc:sldMk cId="883812126" sldId="260"/>
            <ac:spMk id="6" creationId="{BD7D45A7-630D-452F-A098-9A15A848C387}"/>
          </ac:spMkLst>
        </pc:spChg>
        <pc:picChg chg="mod">
          <ac:chgData name="Dia Germanou" userId="ed87489bdfc8587b" providerId="LiveId" clId="{C1156930-1F1D-45F2-8719-3B723B62C2B4}" dt="2020-03-24T23:03:27.997" v="1984" actId="1076"/>
          <ac:picMkLst>
            <pc:docMk/>
            <pc:sldMk cId="883812126" sldId="260"/>
            <ac:picMk id="5" creationId="{4FAC01E5-D961-42F9-ACB0-3D791A6FE11E}"/>
          </ac:picMkLst>
        </pc:picChg>
        <pc:picChg chg="mod">
          <ac:chgData name="Dia Germanou" userId="ed87489bdfc8587b" providerId="LiveId" clId="{C1156930-1F1D-45F2-8719-3B723B62C2B4}" dt="2020-03-24T23:03:38.946" v="1987" actId="1076"/>
          <ac:picMkLst>
            <pc:docMk/>
            <pc:sldMk cId="883812126" sldId="260"/>
            <ac:picMk id="5122" creationId="{00000000-0000-0000-0000-000000000000}"/>
          </ac:picMkLst>
        </pc:picChg>
        <pc:picChg chg="add mod">
          <ac:chgData name="Dia Germanou" userId="ed87489bdfc8587b" providerId="LiveId" clId="{C1156930-1F1D-45F2-8719-3B723B62C2B4}" dt="2020-03-24T22:54:42.750" v="1867" actId="1076"/>
          <ac:picMkLst>
            <pc:docMk/>
            <pc:sldMk cId="883812126" sldId="260"/>
            <ac:picMk id="8194" creationId="{4884CDC1-D5F2-4BE7-9D61-22F1EBB5F0D9}"/>
          </ac:picMkLst>
        </pc:picChg>
      </pc:sldChg>
      <pc:sldChg chg="addSp delSp modSp mod">
        <pc:chgData name="Dia Germanou" userId="ed87489bdfc8587b" providerId="LiveId" clId="{C1156930-1F1D-45F2-8719-3B723B62C2B4}" dt="2020-03-24T22:55:08.982" v="1877" actId="14100"/>
        <pc:sldMkLst>
          <pc:docMk/>
          <pc:sldMk cId="883812126" sldId="261"/>
        </pc:sldMkLst>
        <pc:spChg chg="mod">
          <ac:chgData name="Dia Germanou" userId="ed87489bdfc8587b" providerId="LiveId" clId="{C1156930-1F1D-45F2-8719-3B723B62C2B4}" dt="2020-03-24T22:33:44.654" v="1687" actId="115"/>
          <ac:spMkLst>
            <pc:docMk/>
            <pc:sldMk cId="883812126" sldId="261"/>
            <ac:spMk id="2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46:54.922" v="1809" actId="1076"/>
          <ac:spMkLst>
            <pc:docMk/>
            <pc:sldMk cId="883812126" sldId="261"/>
            <ac:spMk id="4" creationId="{2A063266-4C8E-4175-90FD-852F26C6F0C4}"/>
          </ac:spMkLst>
        </pc:spChg>
        <pc:spChg chg="mod">
          <ac:chgData name="Dia Germanou" userId="ed87489bdfc8587b" providerId="LiveId" clId="{C1156930-1F1D-45F2-8719-3B723B62C2B4}" dt="2020-03-24T22:55:08.982" v="1877" actId="14100"/>
          <ac:spMkLst>
            <pc:docMk/>
            <pc:sldMk cId="883812126" sldId="261"/>
            <ac:spMk id="7" creationId="{6E345732-351E-4D28-9624-2BE9AEF28AE5}"/>
          </ac:spMkLst>
        </pc:spChg>
        <pc:picChg chg="mod">
          <ac:chgData name="Dia Germanou" userId="ed87489bdfc8587b" providerId="LiveId" clId="{C1156930-1F1D-45F2-8719-3B723B62C2B4}" dt="2020-03-24T22:55:00.819" v="1874" actId="14100"/>
          <ac:picMkLst>
            <pc:docMk/>
            <pc:sldMk cId="883812126" sldId="261"/>
            <ac:picMk id="1026" creationId="{98A2D1E6-5C70-488F-929E-473AB4698BB8}"/>
          </ac:picMkLst>
        </pc:picChg>
        <pc:picChg chg="add del">
          <ac:chgData name="Dia Germanou" userId="ed87489bdfc8587b" providerId="LiveId" clId="{C1156930-1F1D-45F2-8719-3B723B62C2B4}" dt="2020-03-24T22:45:48.110" v="1802" actId="478"/>
          <ac:picMkLst>
            <pc:docMk/>
            <pc:sldMk cId="883812126" sldId="261"/>
            <ac:picMk id="1030" creationId="{B1F45473-E9CA-4E17-BBFC-711EC83C80F9}"/>
          </ac:picMkLst>
        </pc:picChg>
        <pc:picChg chg="add mod">
          <ac:chgData name="Dia Germanou" userId="ed87489bdfc8587b" providerId="LiveId" clId="{C1156930-1F1D-45F2-8719-3B723B62C2B4}" dt="2020-03-24T22:46:58.859" v="1812" actId="1076"/>
          <ac:picMkLst>
            <pc:docMk/>
            <pc:sldMk cId="883812126" sldId="261"/>
            <ac:picMk id="1032" creationId="{DA5752C8-0D04-4715-832F-DAC1DCCBA411}"/>
          </ac:picMkLst>
        </pc:picChg>
      </pc:sldChg>
      <pc:sldChg chg="addSp delSp modSp mod">
        <pc:chgData name="Dia Germanou" userId="ed87489bdfc8587b" providerId="LiveId" clId="{C1156930-1F1D-45F2-8719-3B723B62C2B4}" dt="2020-03-24T22:55:47.935" v="1892" actId="1076"/>
        <pc:sldMkLst>
          <pc:docMk/>
          <pc:sldMk cId="883812126" sldId="262"/>
        </pc:sldMkLst>
        <pc:spChg chg="mod">
          <ac:chgData name="Dia Germanou" userId="ed87489bdfc8587b" providerId="LiveId" clId="{C1156930-1F1D-45F2-8719-3B723B62C2B4}" dt="2020-03-24T22:31:37.219" v="1645" actId="115"/>
          <ac:spMkLst>
            <pc:docMk/>
            <pc:sldMk cId="883812126" sldId="262"/>
            <ac:spMk id="2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47:05.585" v="1813" actId="1076"/>
          <ac:spMkLst>
            <pc:docMk/>
            <pc:sldMk cId="883812126" sldId="262"/>
            <ac:spMk id="4" creationId="{9EF35A0A-1F79-4224-9186-F40EBAB1CD34}"/>
          </ac:spMkLst>
        </pc:spChg>
        <pc:spChg chg="mod">
          <ac:chgData name="Dia Germanou" userId="ed87489bdfc8587b" providerId="LiveId" clId="{C1156930-1F1D-45F2-8719-3B723B62C2B4}" dt="2020-03-24T22:55:41.756" v="1888" actId="14100"/>
          <ac:spMkLst>
            <pc:docMk/>
            <pc:sldMk cId="883812126" sldId="262"/>
            <ac:spMk id="6" creationId="{14D6970C-4503-4551-817A-CCDEA2E23656}"/>
          </ac:spMkLst>
        </pc:spChg>
        <pc:picChg chg="mod">
          <ac:chgData name="Dia Germanou" userId="ed87489bdfc8587b" providerId="LiveId" clId="{C1156930-1F1D-45F2-8719-3B723B62C2B4}" dt="2020-03-24T22:55:47.935" v="1892" actId="1076"/>
          <ac:picMkLst>
            <pc:docMk/>
            <pc:sldMk cId="883812126" sldId="262"/>
            <ac:picMk id="5" creationId="{0B7DC909-50B5-429D-B9D5-15397D712D22}"/>
          </ac:picMkLst>
        </pc:picChg>
        <pc:picChg chg="add mod">
          <ac:chgData name="Dia Germanou" userId="ed87489bdfc8587b" providerId="LiveId" clId="{C1156930-1F1D-45F2-8719-3B723B62C2B4}" dt="2020-03-24T22:55:31.778" v="1887" actId="1076"/>
          <ac:picMkLst>
            <pc:docMk/>
            <pc:sldMk cId="883812126" sldId="262"/>
            <ac:picMk id="13" creationId="{405A0240-2074-476F-8007-E8C6C8301937}"/>
          </ac:picMkLst>
        </pc:picChg>
        <pc:picChg chg="del">
          <ac:chgData name="Dia Germanou" userId="ed87489bdfc8587b" providerId="LiveId" clId="{C1156930-1F1D-45F2-8719-3B723B62C2B4}" dt="2020-03-24T22:30:13.653" v="1619" actId="478"/>
          <ac:picMkLst>
            <pc:docMk/>
            <pc:sldMk cId="883812126" sldId="262"/>
            <ac:picMk id="7170" creationId="{00000000-0000-0000-0000-000000000000}"/>
          </ac:picMkLst>
        </pc:picChg>
        <pc:picChg chg="add mod">
          <ac:chgData name="Dia Germanou" userId="ed87489bdfc8587b" providerId="LiveId" clId="{C1156930-1F1D-45F2-8719-3B723B62C2B4}" dt="2020-03-24T22:55:25.320" v="1883" actId="14100"/>
          <ac:picMkLst>
            <pc:docMk/>
            <pc:sldMk cId="883812126" sldId="262"/>
            <ac:picMk id="9218" creationId="{D9CD8212-8926-4088-8FD3-68324AB8851A}"/>
          </ac:picMkLst>
        </pc:picChg>
      </pc:sldChg>
      <pc:sldChg chg="addSp delSp modSp add del mod">
        <pc:chgData name="Dia Germanou" userId="ed87489bdfc8587b" providerId="LiveId" clId="{C1156930-1F1D-45F2-8719-3B723B62C2B4}" dt="2020-03-24T22:22:06.236" v="1516" actId="12"/>
        <pc:sldMkLst>
          <pc:docMk/>
          <pc:sldMk cId="3569533729" sldId="263"/>
        </pc:sldMkLst>
        <pc:spChg chg="mod">
          <ac:chgData name="Dia Germanou" userId="ed87489bdfc8587b" providerId="LiveId" clId="{C1156930-1F1D-45F2-8719-3B723B62C2B4}" dt="2020-03-24T22:22:06.236" v="1516" actId="12"/>
          <ac:spMkLst>
            <pc:docMk/>
            <pc:sldMk cId="3569533729" sldId="263"/>
            <ac:spMk id="3" creationId="{176CA4D2-BEC9-4823-9B08-AE510446B188}"/>
          </ac:spMkLst>
        </pc:spChg>
        <pc:picChg chg="add del mod modCrop">
          <ac:chgData name="Dia Germanou" userId="ed87489bdfc8587b" providerId="LiveId" clId="{C1156930-1F1D-45F2-8719-3B723B62C2B4}" dt="2020-03-24T22:11:01.347" v="1418" actId="478"/>
          <ac:picMkLst>
            <pc:docMk/>
            <pc:sldMk cId="3569533729" sldId="263"/>
            <ac:picMk id="4" creationId="{0CBFF1F2-CD1C-4C17-BCBA-890C26A6FF42}"/>
          </ac:picMkLst>
        </pc:picChg>
        <pc:picChg chg="add del mod">
          <ac:chgData name="Dia Germanou" userId="ed87489bdfc8587b" providerId="LiveId" clId="{C1156930-1F1D-45F2-8719-3B723B62C2B4}" dt="2020-03-24T22:12:08.282" v="1424" actId="21"/>
          <ac:picMkLst>
            <pc:docMk/>
            <pc:sldMk cId="3569533729" sldId="263"/>
            <ac:picMk id="5" creationId="{C9C325A3-999A-45F4-9E50-FDD2AE836FC2}"/>
          </ac:picMkLst>
        </pc:picChg>
        <pc:picChg chg="add del mod modCrop">
          <ac:chgData name="Dia Germanou" userId="ed87489bdfc8587b" providerId="LiveId" clId="{C1156930-1F1D-45F2-8719-3B723B62C2B4}" dt="2020-03-24T22:15:30.798" v="1470" actId="478"/>
          <ac:picMkLst>
            <pc:docMk/>
            <pc:sldMk cId="3569533729" sldId="263"/>
            <ac:picMk id="6" creationId="{8E2BB13E-0636-4254-8ED7-0B64DEB1AE25}"/>
          </ac:picMkLst>
        </pc:picChg>
        <pc:picChg chg="add mod">
          <ac:chgData name="Dia Germanou" userId="ed87489bdfc8587b" providerId="LiveId" clId="{C1156930-1F1D-45F2-8719-3B723B62C2B4}" dt="2020-03-24T22:18:34.731" v="1496" actId="1076"/>
          <ac:picMkLst>
            <pc:docMk/>
            <pc:sldMk cId="3569533729" sldId="263"/>
            <ac:picMk id="7" creationId="{AF0BEF81-A732-4E63-A278-3DE071C54FA6}"/>
          </ac:picMkLst>
        </pc:picChg>
        <pc:picChg chg="del">
          <ac:chgData name="Dia Germanou" userId="ed87489bdfc8587b" providerId="LiveId" clId="{C1156930-1F1D-45F2-8719-3B723B62C2B4}" dt="2020-03-24T22:10:26.367" v="1409" actId="478"/>
          <ac:picMkLst>
            <pc:docMk/>
            <pc:sldMk cId="3569533729" sldId="263"/>
            <ac:picMk id="3074" creationId="{CBE4E292-45F9-4C54-A497-EA492864284F}"/>
          </ac:picMkLst>
        </pc:picChg>
      </pc:sldChg>
      <pc:sldChg chg="modSp mod">
        <pc:chgData name="Dia Germanou" userId="ed87489bdfc8587b" providerId="LiveId" clId="{C1156930-1F1D-45F2-8719-3B723B62C2B4}" dt="2020-03-24T22:22:29.196" v="1518" actId="12"/>
        <pc:sldMkLst>
          <pc:docMk/>
          <pc:sldMk cId="4291098705" sldId="266"/>
        </pc:sldMkLst>
        <pc:spChg chg="mod">
          <ac:chgData name="Dia Germanou" userId="ed87489bdfc8587b" providerId="LiveId" clId="{C1156930-1F1D-45F2-8719-3B723B62C2B4}" dt="2020-03-24T22:22:29.196" v="1518" actId="12"/>
          <ac:spMkLst>
            <pc:docMk/>
            <pc:sldMk cId="4291098705" sldId="266"/>
            <ac:spMk id="2" creationId="{5B658C90-86F3-43A4-92FC-D79BB25927A5}"/>
          </ac:spMkLst>
        </pc:spChg>
      </pc:sldChg>
      <pc:sldChg chg="addSp delSp modSp mod">
        <pc:chgData name="Dia Germanou" userId="ed87489bdfc8587b" providerId="LiveId" clId="{C1156930-1F1D-45F2-8719-3B723B62C2B4}" dt="2020-03-24T22:53:08.340" v="1842" actId="113"/>
        <pc:sldMkLst>
          <pc:docMk/>
          <pc:sldMk cId="883812126" sldId="267"/>
        </pc:sldMkLst>
        <pc:spChg chg="mod">
          <ac:chgData name="Dia Germanou" userId="ed87489bdfc8587b" providerId="LiveId" clId="{C1156930-1F1D-45F2-8719-3B723B62C2B4}" dt="2020-03-24T22:48:25.419" v="1820" actId="255"/>
          <ac:spMkLst>
            <pc:docMk/>
            <pc:sldMk cId="883812126" sldId="267"/>
            <ac:spMk id="2" creationId="{00000000-0000-0000-0000-000000000000}"/>
          </ac:spMkLst>
        </pc:spChg>
        <pc:spChg chg="mod">
          <ac:chgData name="Dia Germanou" userId="ed87489bdfc8587b" providerId="LiveId" clId="{C1156930-1F1D-45F2-8719-3B723B62C2B4}" dt="2020-03-24T22:53:08.340" v="1842" actId="113"/>
          <ac:spMkLst>
            <pc:docMk/>
            <pc:sldMk cId="883812126" sldId="267"/>
            <ac:spMk id="5" creationId="{0E44BAB2-55CD-43B0-8C31-86E757756F36}"/>
          </ac:spMkLst>
        </pc:spChg>
        <pc:spChg chg="add mod">
          <ac:chgData name="Dia Germanou" userId="ed87489bdfc8587b" providerId="LiveId" clId="{C1156930-1F1D-45F2-8719-3B723B62C2B4}" dt="2020-03-24T21:42:28.827" v="1308" actId="14100"/>
          <ac:spMkLst>
            <pc:docMk/>
            <pc:sldMk cId="883812126" sldId="267"/>
            <ac:spMk id="6" creationId="{9F948B35-8676-40D2-B595-6FD037606387}"/>
          </ac:spMkLst>
        </pc:spChg>
        <pc:picChg chg="mod">
          <ac:chgData name="Dia Germanou" userId="ed87489bdfc8587b" providerId="LiveId" clId="{C1156930-1F1D-45F2-8719-3B723B62C2B4}" dt="2020-03-24T22:49:23.852" v="1829" actId="1076"/>
          <ac:picMkLst>
            <pc:docMk/>
            <pc:sldMk cId="883812126" sldId="267"/>
            <ac:picMk id="4" creationId="{F6C808EE-F6EF-4918-A4C2-13853B8F6D07}"/>
          </ac:picMkLst>
        </pc:picChg>
        <pc:picChg chg="add del mod">
          <ac:chgData name="Dia Germanou" userId="ed87489bdfc8587b" providerId="LiveId" clId="{C1156930-1F1D-45F2-8719-3B723B62C2B4}" dt="2020-03-24T22:50:03.739" v="1832" actId="478"/>
          <ac:picMkLst>
            <pc:docMk/>
            <pc:sldMk cId="883812126" sldId="267"/>
            <ac:picMk id="2052" creationId="{47605426-907C-4B22-9E5B-A9B7591E60C4}"/>
          </ac:picMkLst>
        </pc:picChg>
        <pc:picChg chg="add mod">
          <ac:chgData name="Dia Germanou" userId="ed87489bdfc8587b" providerId="LiveId" clId="{C1156930-1F1D-45F2-8719-3B723B62C2B4}" dt="2020-03-24T22:50:07.621" v="1834" actId="1076"/>
          <ac:picMkLst>
            <pc:docMk/>
            <pc:sldMk cId="883812126" sldId="267"/>
            <ac:picMk id="2054" creationId="{926867FA-CFCA-4DB0-9A3B-1CB7B16F4221}"/>
          </ac:picMkLst>
        </pc:picChg>
        <pc:picChg chg="add mod">
          <ac:chgData name="Dia Germanou" userId="ed87489bdfc8587b" providerId="LiveId" clId="{C1156930-1F1D-45F2-8719-3B723B62C2B4}" dt="2020-03-24T22:50:38.252" v="1836" actId="1076"/>
          <ac:picMkLst>
            <pc:docMk/>
            <pc:sldMk cId="883812126" sldId="267"/>
            <ac:picMk id="2056" creationId="{1070CA6C-FA0C-42EC-A22E-A521DAE3414F}"/>
          </ac:picMkLst>
        </pc:picChg>
        <pc:picChg chg="del mod">
          <ac:chgData name="Dia Germanou" userId="ed87489bdfc8587b" providerId="LiveId" clId="{C1156930-1F1D-45F2-8719-3B723B62C2B4}" dt="2020-03-24T22:49:30.795" v="1831" actId="478"/>
          <ac:picMkLst>
            <pc:docMk/>
            <pc:sldMk cId="883812126" sldId="267"/>
            <ac:picMk id="8194" creationId="{00000000-0000-0000-0000-000000000000}"/>
          </ac:picMkLst>
        </pc:picChg>
      </pc:sldChg>
      <pc:sldChg chg="addSp delSp modSp mod">
        <pc:chgData name="Dia Germanou" userId="ed87489bdfc8587b" providerId="LiveId" clId="{C1156930-1F1D-45F2-8719-3B723B62C2B4}" dt="2020-03-24T23:01:13.937" v="1950" actId="478"/>
        <pc:sldMkLst>
          <pc:docMk/>
          <pc:sldMk cId="2162035629" sldId="270"/>
        </pc:sldMkLst>
        <pc:spChg chg="mod">
          <ac:chgData name="Dia Germanou" userId="ed87489bdfc8587b" providerId="LiveId" clId="{C1156930-1F1D-45F2-8719-3B723B62C2B4}" dt="2020-03-24T22:21:50.786" v="1511" actId="12"/>
          <ac:spMkLst>
            <pc:docMk/>
            <pc:sldMk cId="2162035629" sldId="270"/>
            <ac:spMk id="3" creationId="{F5B14F11-E2F1-4399-B838-A71C70175A95}"/>
          </ac:spMkLst>
        </pc:spChg>
        <pc:spChg chg="mod">
          <ac:chgData name="Dia Germanou" userId="ed87489bdfc8587b" providerId="LiveId" clId="{C1156930-1F1D-45F2-8719-3B723B62C2B4}" dt="2020-03-24T23:00:52.203" v="1944" actId="14100"/>
          <ac:spMkLst>
            <pc:docMk/>
            <pc:sldMk cId="2162035629" sldId="270"/>
            <ac:spMk id="8" creationId="{46357641-BCB2-4E20-9110-19076FB95EBE}"/>
          </ac:spMkLst>
        </pc:spChg>
        <pc:spChg chg="mod">
          <ac:chgData name="Dia Germanou" userId="ed87489bdfc8587b" providerId="LiveId" clId="{C1156930-1F1D-45F2-8719-3B723B62C2B4}" dt="2020-03-24T23:01:01.791" v="1948" actId="14100"/>
          <ac:spMkLst>
            <pc:docMk/>
            <pc:sldMk cId="2162035629" sldId="270"/>
            <ac:spMk id="19" creationId="{0C0AF0AA-F346-4FF5-B822-2084F66471F4}"/>
          </ac:spMkLst>
        </pc:spChg>
        <pc:graphicFrameChg chg="add del modGraphic">
          <ac:chgData name="Dia Germanou" userId="ed87489bdfc8587b" providerId="LiveId" clId="{C1156930-1F1D-45F2-8719-3B723B62C2B4}" dt="2020-03-24T23:01:13.937" v="1950" actId="478"/>
          <ac:graphicFrameMkLst>
            <pc:docMk/>
            <pc:sldMk cId="2162035629" sldId="270"/>
            <ac:graphicFrameMk id="5" creationId="{EE7634D9-B6C8-416D-B521-2ACD070F881A}"/>
          </ac:graphicFrameMkLst>
        </pc:graphicFrameChg>
        <pc:picChg chg="mod">
          <ac:chgData name="Dia Germanou" userId="ed87489bdfc8587b" providerId="LiveId" clId="{C1156930-1F1D-45F2-8719-3B723B62C2B4}" dt="2020-03-24T23:00:48.734" v="1942" actId="1076"/>
          <ac:picMkLst>
            <pc:docMk/>
            <pc:sldMk cId="2162035629" sldId="270"/>
            <ac:picMk id="6" creationId="{D28FECDE-034E-4821-AA2D-205A9E34D944}"/>
          </ac:picMkLst>
        </pc:picChg>
      </pc:sldChg>
      <pc:sldChg chg="addSp delSp modSp del mod">
        <pc:chgData name="Dia Germanou" userId="ed87489bdfc8587b" providerId="LiveId" clId="{C1156930-1F1D-45F2-8719-3B723B62C2B4}" dt="2020-03-24T21:29:39.271" v="1104" actId="47"/>
        <pc:sldMkLst>
          <pc:docMk/>
          <pc:sldMk cId="726359087" sldId="271"/>
        </pc:sldMkLst>
        <pc:spChg chg="mod">
          <ac:chgData name="Dia Germanou" userId="ed87489bdfc8587b" providerId="LiveId" clId="{C1156930-1F1D-45F2-8719-3B723B62C2B4}" dt="2020-03-24T21:27:22.632" v="1061" actId="14100"/>
          <ac:spMkLst>
            <pc:docMk/>
            <pc:sldMk cId="726359087" sldId="271"/>
            <ac:spMk id="3" creationId="{6CA32E73-09B7-47E5-88F4-99DA724AFD0A}"/>
          </ac:spMkLst>
        </pc:spChg>
        <pc:spChg chg="del mod">
          <ac:chgData name="Dia Germanou" userId="ed87489bdfc8587b" providerId="LiveId" clId="{C1156930-1F1D-45F2-8719-3B723B62C2B4}" dt="2020-03-24T21:28:03.808" v="1067" actId="21"/>
          <ac:spMkLst>
            <pc:docMk/>
            <pc:sldMk cId="726359087" sldId="271"/>
            <ac:spMk id="4" creationId="{01537BDF-92EB-413E-AA2A-68D1E2AAF83C}"/>
          </ac:spMkLst>
        </pc:spChg>
        <pc:picChg chg="add del">
          <ac:chgData name="Dia Germanou" userId="ed87489bdfc8587b" providerId="LiveId" clId="{C1156930-1F1D-45F2-8719-3B723B62C2B4}" dt="2020-03-24T21:24:02.270" v="965"/>
          <ac:picMkLst>
            <pc:docMk/>
            <pc:sldMk cId="726359087" sldId="271"/>
            <ac:picMk id="5" creationId="{193A73DD-0EC7-4DB3-A641-0981B4F51E58}"/>
          </ac:picMkLst>
        </pc:picChg>
      </pc:sldChg>
      <pc:sldChg chg="addSp delSp modSp mod ord">
        <pc:chgData name="Dia Germanou" userId="ed87489bdfc8587b" providerId="LiveId" clId="{C1156930-1F1D-45F2-8719-3B723B62C2B4}" dt="2020-03-25T07:03:16.545" v="2103" actId="207"/>
        <pc:sldMkLst>
          <pc:docMk/>
          <pc:sldMk cId="652303318" sldId="272"/>
        </pc:sldMkLst>
        <pc:spChg chg="mod">
          <ac:chgData name="Dia Germanou" userId="ed87489bdfc8587b" providerId="LiveId" clId="{C1156930-1F1D-45F2-8719-3B723B62C2B4}" dt="2020-03-25T07:03:16.545" v="2103" actId="207"/>
          <ac:spMkLst>
            <pc:docMk/>
            <pc:sldMk cId="652303318" sldId="272"/>
            <ac:spMk id="2" creationId="{AF4FABA3-7B3C-4133-8FED-11BB59D5084F}"/>
          </ac:spMkLst>
        </pc:spChg>
        <pc:spChg chg="mod">
          <ac:chgData name="Dia Germanou" userId="ed87489bdfc8587b" providerId="LiveId" clId="{C1156930-1F1D-45F2-8719-3B723B62C2B4}" dt="2020-03-24T22:05:47.686" v="1396" actId="20577"/>
          <ac:spMkLst>
            <pc:docMk/>
            <pc:sldMk cId="652303318" sldId="272"/>
            <ac:spMk id="3" creationId="{D5BA0EBC-301D-497B-A952-092C9C45D976}"/>
          </ac:spMkLst>
        </pc:spChg>
        <pc:spChg chg="mod">
          <ac:chgData name="Dia Germanou" userId="ed87489bdfc8587b" providerId="LiveId" clId="{C1156930-1F1D-45F2-8719-3B723B62C2B4}" dt="2020-03-24T22:06:23.538" v="1398" actId="14100"/>
          <ac:spMkLst>
            <pc:docMk/>
            <pc:sldMk cId="652303318" sldId="272"/>
            <ac:spMk id="4" creationId="{8088A449-B3C3-4764-8D74-B41E383C3F27}"/>
          </ac:spMkLst>
        </pc:spChg>
        <pc:spChg chg="add del mod">
          <ac:chgData name="Dia Germanou" userId="ed87489bdfc8587b" providerId="LiveId" clId="{C1156930-1F1D-45F2-8719-3B723B62C2B4}" dt="2020-03-24T21:28:19.828" v="1072"/>
          <ac:spMkLst>
            <pc:docMk/>
            <pc:sldMk cId="652303318" sldId="272"/>
            <ac:spMk id="6" creationId="{68C6C8D7-EDF0-4F96-BD75-27AC731CFC9F}"/>
          </ac:spMkLst>
        </pc:spChg>
        <pc:spChg chg="add del">
          <ac:chgData name="Dia Germanou" userId="ed87489bdfc8587b" providerId="LiveId" clId="{C1156930-1F1D-45F2-8719-3B723B62C2B4}" dt="2020-03-24T21:28:49.204" v="1076"/>
          <ac:spMkLst>
            <pc:docMk/>
            <pc:sldMk cId="652303318" sldId="272"/>
            <ac:spMk id="7" creationId="{501AC157-A5BE-4446-B578-5A4285A6EC6C}"/>
          </ac:spMkLst>
        </pc:spChg>
        <pc:picChg chg="mod">
          <ac:chgData name="Dia Germanou" userId="ed87489bdfc8587b" providerId="LiveId" clId="{C1156930-1F1D-45F2-8719-3B723B62C2B4}" dt="2020-03-24T22:10:31.803" v="1411" actId="1076"/>
          <ac:picMkLst>
            <pc:docMk/>
            <pc:sldMk cId="652303318" sldId="272"/>
            <ac:picMk id="2050" creationId="{FC926EB3-0656-456F-9F77-F1436B5B8A75}"/>
          </ac:picMkLst>
        </pc:picChg>
      </pc:sldChg>
      <pc:sldChg chg="addSp delSp modSp mod setBg">
        <pc:chgData name="Dia Germanou" userId="ed87489bdfc8587b" providerId="LiveId" clId="{C1156930-1F1D-45F2-8719-3B723B62C2B4}" dt="2020-03-25T07:04:56.171" v="2110" actId="1076"/>
        <pc:sldMkLst>
          <pc:docMk/>
          <pc:sldMk cId="958404358" sldId="273"/>
        </pc:sldMkLst>
        <pc:spChg chg="mod">
          <ac:chgData name="Dia Germanou" userId="ed87489bdfc8587b" providerId="LiveId" clId="{C1156930-1F1D-45F2-8719-3B723B62C2B4}" dt="2020-03-25T07:02:41.291" v="2101" actId="207"/>
          <ac:spMkLst>
            <pc:docMk/>
            <pc:sldMk cId="958404358" sldId="273"/>
            <ac:spMk id="2" creationId="{8B32314F-22C2-4F4D-A533-6B61C6945CDB}"/>
          </ac:spMkLst>
        </pc:spChg>
        <pc:spChg chg="mod">
          <ac:chgData name="Dia Germanou" userId="ed87489bdfc8587b" providerId="LiveId" clId="{C1156930-1F1D-45F2-8719-3B723B62C2B4}" dt="2020-03-24T22:59:16.246" v="1929" actId="207"/>
          <ac:spMkLst>
            <pc:docMk/>
            <pc:sldMk cId="958404358" sldId="273"/>
            <ac:spMk id="3" creationId="{28815C2B-AE2E-49E8-908C-A6523AF1E14B}"/>
          </ac:spMkLst>
        </pc:spChg>
        <pc:spChg chg="add del mod">
          <ac:chgData name="Dia Germanou" userId="ed87489bdfc8587b" providerId="LiveId" clId="{C1156930-1F1D-45F2-8719-3B723B62C2B4}" dt="2020-03-24T23:00:42.557" v="1939"/>
          <ac:spMkLst>
            <pc:docMk/>
            <pc:sldMk cId="958404358" sldId="273"/>
            <ac:spMk id="5" creationId="{1D8A8D06-881C-4864-BA44-B73423DEB38C}"/>
          </ac:spMkLst>
        </pc:spChg>
        <pc:spChg chg="add mod">
          <ac:chgData name="Dia Germanou" userId="ed87489bdfc8587b" providerId="LiveId" clId="{C1156930-1F1D-45F2-8719-3B723B62C2B4}" dt="2020-03-25T07:04:53.642" v="2109" actId="1076"/>
          <ac:spMkLst>
            <pc:docMk/>
            <pc:sldMk cId="958404358" sldId="273"/>
            <ac:spMk id="6" creationId="{E5FE2684-C25E-4B54-89C6-FB9E9D75BC25}"/>
          </ac:spMkLst>
        </pc:spChg>
        <pc:picChg chg="add mod">
          <ac:chgData name="Dia Germanou" userId="ed87489bdfc8587b" providerId="LiveId" clId="{C1156930-1F1D-45F2-8719-3B723B62C2B4}" dt="2020-03-25T07:04:56.171" v="2110" actId="1076"/>
          <ac:picMkLst>
            <pc:docMk/>
            <pc:sldMk cId="958404358" sldId="273"/>
            <ac:picMk id="4" creationId="{2698765A-DAB3-437E-B121-DAF3BCC6377C}"/>
          </ac:picMkLst>
        </pc:picChg>
      </pc:sldChg>
      <pc:sldChg chg="modSp add mod ord setBg">
        <pc:chgData name="Dia Germanou" userId="ed87489bdfc8587b" providerId="LiveId" clId="{C1156930-1F1D-45F2-8719-3B723B62C2B4}" dt="2020-03-24T22:22:19.678" v="1517" actId="12"/>
        <pc:sldMkLst>
          <pc:docMk/>
          <pc:sldMk cId="2621403009" sldId="274"/>
        </pc:sldMkLst>
        <pc:spChg chg="mod">
          <ac:chgData name="Dia Germanou" userId="ed87489bdfc8587b" providerId="LiveId" clId="{C1156930-1F1D-45F2-8719-3B723B62C2B4}" dt="2020-03-24T22:22:19.678" v="1517" actId="12"/>
          <ac:spMkLst>
            <pc:docMk/>
            <pc:sldMk cId="2621403009" sldId="274"/>
            <ac:spMk id="2" creationId="{AF4FABA3-7B3C-4133-8FED-11BB59D5084F}"/>
          </ac:spMkLst>
        </pc:spChg>
      </pc:sldChg>
      <pc:sldChg chg="addSp delSp modSp add mod">
        <pc:chgData name="Dia Germanou" userId="ed87489bdfc8587b" providerId="LiveId" clId="{C1156930-1F1D-45F2-8719-3B723B62C2B4}" dt="2020-03-25T07:05:56.608" v="2115" actId="1076"/>
        <pc:sldMkLst>
          <pc:docMk/>
          <pc:sldMk cId="3731565469" sldId="275"/>
        </pc:sldMkLst>
        <pc:spChg chg="add del mod">
          <ac:chgData name="Dia Germanou" userId="ed87489bdfc8587b" providerId="LiveId" clId="{C1156930-1F1D-45F2-8719-3B723B62C2B4}" dt="2020-03-24T22:15:26.713" v="1467"/>
          <ac:spMkLst>
            <pc:docMk/>
            <pc:sldMk cId="3731565469" sldId="275"/>
            <ac:spMk id="3" creationId="{62594290-7F4B-4E7C-998F-CC11A388885B}"/>
          </ac:spMkLst>
        </pc:spChg>
        <pc:spChg chg="add mod">
          <ac:chgData name="Dia Germanou" userId="ed87489bdfc8587b" providerId="LiveId" clId="{C1156930-1F1D-45F2-8719-3B723B62C2B4}" dt="2020-03-25T07:04:33.828" v="2107" actId="1076"/>
          <ac:spMkLst>
            <pc:docMk/>
            <pc:sldMk cId="3731565469" sldId="275"/>
            <ac:spMk id="4" creationId="{AFDF4AA8-E150-4E1F-A560-D8768B3B8F3B}"/>
          </ac:spMkLst>
        </pc:spChg>
        <pc:spChg chg="add mod">
          <ac:chgData name="Dia Germanou" userId="ed87489bdfc8587b" providerId="LiveId" clId="{C1156930-1F1D-45F2-8719-3B723B62C2B4}" dt="2020-03-25T07:05:56.608" v="2115" actId="1076"/>
          <ac:spMkLst>
            <pc:docMk/>
            <pc:sldMk cId="3731565469" sldId="275"/>
            <ac:spMk id="5" creationId="{2DE49EF3-1692-4CA3-A650-767F278686C3}"/>
          </ac:spMkLst>
        </pc:spChg>
        <pc:picChg chg="add mod">
          <ac:chgData name="Dia Germanou" userId="ed87489bdfc8587b" providerId="LiveId" clId="{C1156930-1F1D-45F2-8719-3B723B62C2B4}" dt="2020-03-24T22:13:30.475" v="1447" actId="1076"/>
          <ac:picMkLst>
            <pc:docMk/>
            <pc:sldMk cId="3731565469" sldId="275"/>
            <ac:picMk id="2" creationId="{1C4878AB-5C27-442C-A7D9-DBDC402987F3}"/>
          </ac:picMkLst>
        </pc:picChg>
      </pc:sldChg>
    </pc:docChg>
  </pc:docChgLst>
  <pc:docChgLst>
    <pc:chgData name="Dia Germanou" userId="ed87489bdfc8587b" providerId="LiveId" clId="{B37F5797-E885-426E-9A5E-1C9BBF905B1C}"/>
    <pc:docChg chg="custSel addSld delSld modSld">
      <pc:chgData name="Dia Germanou" userId="ed87489bdfc8587b" providerId="LiveId" clId="{B37F5797-E885-426E-9A5E-1C9BBF905B1C}" dt="2020-03-25T09:59:44.955" v="45" actId="2696"/>
      <pc:docMkLst>
        <pc:docMk/>
      </pc:docMkLst>
      <pc:sldChg chg="del">
        <pc:chgData name="Dia Germanou" userId="ed87489bdfc8587b" providerId="LiveId" clId="{B37F5797-E885-426E-9A5E-1C9BBF905B1C}" dt="2020-03-25T09:59:44.955" v="45" actId="2696"/>
        <pc:sldMkLst>
          <pc:docMk/>
          <pc:sldMk cId="2162035629" sldId="270"/>
        </pc:sldMkLst>
      </pc:sldChg>
      <pc:sldChg chg="modSp mod">
        <pc:chgData name="Dia Germanou" userId="ed87489bdfc8587b" providerId="LiveId" clId="{B37F5797-E885-426E-9A5E-1C9BBF905B1C}" dt="2020-03-25T09:54:43.470" v="2" actId="20577"/>
        <pc:sldMkLst>
          <pc:docMk/>
          <pc:sldMk cId="958404358" sldId="273"/>
        </pc:sldMkLst>
        <pc:spChg chg="mod">
          <ac:chgData name="Dia Germanou" userId="ed87489bdfc8587b" providerId="LiveId" clId="{B37F5797-E885-426E-9A5E-1C9BBF905B1C}" dt="2020-03-25T09:54:43.470" v="2" actId="20577"/>
          <ac:spMkLst>
            <pc:docMk/>
            <pc:sldMk cId="958404358" sldId="273"/>
            <ac:spMk id="3" creationId="{28815C2B-AE2E-49E8-908C-A6523AF1E14B}"/>
          </ac:spMkLst>
        </pc:spChg>
      </pc:sldChg>
      <pc:sldChg chg="del">
        <pc:chgData name="Dia Germanou" userId="ed87489bdfc8587b" providerId="LiveId" clId="{B37F5797-E885-426E-9A5E-1C9BBF905B1C}" dt="2020-03-25T09:55:12.458" v="3" actId="2696"/>
        <pc:sldMkLst>
          <pc:docMk/>
          <pc:sldMk cId="169738112" sldId="276"/>
        </pc:sldMkLst>
      </pc:sldChg>
      <pc:sldChg chg="addSp modSp add mod">
        <pc:chgData name="Dia Germanou" userId="ed87489bdfc8587b" providerId="LiveId" clId="{B37F5797-E885-426E-9A5E-1C9BBF905B1C}" dt="2020-03-25T09:59:22.711" v="44" actId="20577"/>
        <pc:sldMkLst>
          <pc:docMk/>
          <pc:sldMk cId="1672935163" sldId="276"/>
        </pc:sldMkLst>
        <pc:spChg chg="mod">
          <ac:chgData name="Dia Germanou" userId="ed87489bdfc8587b" providerId="LiveId" clId="{B37F5797-E885-426E-9A5E-1C9BBF905B1C}" dt="2020-03-25T09:58:24.412" v="32" actId="14100"/>
          <ac:spMkLst>
            <pc:docMk/>
            <pc:sldMk cId="1672935163" sldId="276"/>
            <ac:spMk id="2" creationId="{EF5C081D-EEE1-4588-A466-7FDB0623573F}"/>
          </ac:spMkLst>
        </pc:spChg>
        <pc:spChg chg="mod">
          <ac:chgData name="Dia Germanou" userId="ed87489bdfc8587b" providerId="LiveId" clId="{B37F5797-E885-426E-9A5E-1C9BBF905B1C}" dt="2020-03-25T09:58:56.463" v="40" actId="115"/>
          <ac:spMkLst>
            <pc:docMk/>
            <pc:sldMk cId="1672935163" sldId="276"/>
            <ac:spMk id="3" creationId="{F5B14F11-E2F1-4399-B838-A71C70175A95}"/>
          </ac:spMkLst>
        </pc:spChg>
        <pc:spChg chg="add mod">
          <ac:chgData name="Dia Germanou" userId="ed87489bdfc8587b" providerId="LiveId" clId="{B37F5797-E885-426E-9A5E-1C9BBF905B1C}" dt="2020-03-25T09:59:22.711" v="44" actId="20577"/>
          <ac:spMkLst>
            <pc:docMk/>
            <pc:sldMk cId="1672935163" sldId="276"/>
            <ac:spMk id="7" creationId="{AF897579-0B97-49F2-BA1B-71D83631DF7C}"/>
          </ac:spMkLst>
        </pc:spChg>
        <pc:spChg chg="mod">
          <ac:chgData name="Dia Germanou" userId="ed87489bdfc8587b" providerId="LiveId" clId="{B37F5797-E885-426E-9A5E-1C9BBF905B1C}" dt="2020-03-25T09:57:44.891" v="12" actId="1076"/>
          <ac:spMkLst>
            <pc:docMk/>
            <pc:sldMk cId="1672935163" sldId="276"/>
            <ac:spMk id="19" creationId="{0C0AF0AA-F346-4FF5-B822-2084F66471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856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171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419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2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27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430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945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825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486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7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967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66B9E-71D9-4C5C-AA71-CD9E47C241C7}" type="datetimeFigureOut">
              <a:rPr lang="el-GR" smtClean="0"/>
              <a:pPr/>
              <a:t>3/4/2020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AAF29-A0B7-443F-B991-FE63DA3D74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545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c-a-b-c-blocks-children-play-93789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7.jpeg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s://wordwall.net/resource/569199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penclipart.org/detail/10310/bo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10/boy" TargetMode="External"/><Relationship Id="rId7" Type="http://schemas.openxmlformats.org/officeDocument/2006/relationships/hyperlink" Target="https://www.quia.com/cc/3111771.html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slgamesplus.com/countries-nationalities-esl-interactive-spelling-activity-online/" TargetMode="External"/><Relationship Id="rId5" Type="http://schemas.openxmlformats.org/officeDocument/2006/relationships/hyperlink" Target="https://www.eslgamesplus.com/countries-esl-vocabulary-memory-game-with-flags-low/" TargetMode="External"/><Relationship Id="rId4" Type="http://schemas.openxmlformats.org/officeDocument/2006/relationships/hyperlink" Target="https://www.eslgamesplus.com/sports-vocabulary-esl-memory-game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s://youtu.be/XrHHJIQ5fy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<Relationships xmlns="http://schemas.openxmlformats.org/package/2006/relationships"><Relationship Id="rId3" Target="https://learnenglishkids.britishcouncil.org/video-zone/two-boys-syria-and-germany" TargetMode="External" Type="http://schemas.openxmlformats.org/officeDocument/2006/relationships/hyperlink"/><Relationship Id="rId2" Target="../media/image30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6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9.jpe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2.jpeg" Type="http://schemas.openxmlformats.org/officeDocument/2006/relationships/image"/><Relationship Id="rId4" Target="../media/image11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8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wmf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1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C88F6755-CDBD-4396-9A8F-3D78CA401C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8161" r="20839"/>
          <a:stretch/>
        </p:blipFill>
        <p:spPr>
          <a:xfrm>
            <a:off x="34474" y="13337"/>
            <a:ext cx="9143980" cy="6857990"/>
          </a:xfrm>
          <a:prstGeom prst="rect">
            <a:avLst/>
          </a:prstGeom>
        </p:spPr>
      </p:pic>
      <p:sp>
        <p:nvSpPr>
          <p:cNvPr id="40" name="Rectangle 2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7404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95AAB-F94D-47BE-9901-B383E6264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61" y="265063"/>
            <a:ext cx="6033616" cy="1124815"/>
          </a:xfrm>
          <a:solidFill>
            <a:srgbClr val="DA46CF"/>
          </a:solidFill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round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world”</a:t>
            </a:r>
            <a:b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lesson I will…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B7246-22A4-4FB9-841A-5931DF1E0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96" y="1346514"/>
            <a:ext cx="5894812" cy="511256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endParaRPr lang="en-US" sz="2600" dirty="0"/>
          </a:p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names of countries and nationalities (the names of the people who come from these countries)</a:t>
            </a:r>
          </a:p>
          <a:p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familiar with the flags of these countries</a:t>
            </a:r>
          </a:p>
          <a:p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 a memory game</a:t>
            </a:r>
          </a:p>
          <a:p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 people from around the world</a:t>
            </a:r>
          </a:p>
          <a:p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a video</a:t>
            </a:r>
          </a:p>
          <a:p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post card </a:t>
            </a:r>
          </a:p>
          <a:p>
            <a:endParaRPr lang="en-US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1" name="Group 23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42340" y="713128"/>
            <a:ext cx="801649" cy="2126625"/>
            <a:chOff x="10918968" y="713127"/>
            <a:chExt cx="1273032" cy="253283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Isosceles Triangle 25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Isosceles Triangle 2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7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1">
                <a:lumMod val="5000"/>
                <a:lumOff val="95000"/>
              </a:schemeClr>
            </a:gs>
            <a:gs pos="0">
              <a:srgbClr val="006600"/>
            </a:gs>
            <a:gs pos="100000">
              <a:srgbClr val="FF00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7DC909-50B5-429D-B9D5-15397D712D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 b="7689"/>
          <a:stretch/>
        </p:blipFill>
        <p:spPr>
          <a:xfrm>
            <a:off x="6084168" y="4509120"/>
            <a:ext cx="2797322" cy="171715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7099" y="260649"/>
            <a:ext cx="3061818" cy="9898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u="sng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Italian flag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14D6970C-4503-4551-817A-CCDEA2E23656}"/>
              </a:ext>
            </a:extLst>
          </p:cNvPr>
          <p:cNvSpPr/>
          <p:nvPr/>
        </p:nvSpPr>
        <p:spPr>
          <a:xfrm>
            <a:off x="621672" y="4113647"/>
            <a:ext cx="4670408" cy="2375120"/>
          </a:xfrm>
          <a:prstGeom prst="cloudCallout">
            <a:avLst>
              <a:gd name="adj1" fmla="val 68958"/>
              <a:gd name="adj2" fmla="val 36516"/>
            </a:avLst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Hi! I am Chiara </a:t>
            </a:r>
            <a:r>
              <a:rPr lang="en-US" sz="2400" dirty="0" err="1">
                <a:solidFill>
                  <a:schemeClr val="bg1"/>
                </a:solidFill>
              </a:rPr>
              <a:t>Ferragni</a:t>
            </a:r>
            <a:r>
              <a:rPr lang="en-US" sz="2400" dirty="0">
                <a:solidFill>
                  <a:schemeClr val="bg1"/>
                </a:solidFill>
              </a:rPr>
              <a:t>, a fashion designer from </a:t>
            </a:r>
            <a:r>
              <a:rPr lang="en-US" sz="2400" b="1" dirty="0">
                <a:solidFill>
                  <a:schemeClr val="tx1"/>
                </a:solidFill>
              </a:rPr>
              <a:t>Italy. </a:t>
            </a:r>
            <a:r>
              <a:rPr lang="en-US" sz="2400" dirty="0">
                <a:solidFill>
                  <a:schemeClr val="bg1"/>
                </a:solidFill>
              </a:rPr>
              <a:t>I love </a:t>
            </a:r>
            <a:r>
              <a:rPr lang="en-US" sz="2400" b="1" dirty="0">
                <a:solidFill>
                  <a:schemeClr val="tx1"/>
                </a:solidFill>
              </a:rPr>
              <a:t>Italian</a:t>
            </a:r>
            <a:r>
              <a:rPr lang="en-US" sz="2400" dirty="0">
                <a:solidFill>
                  <a:schemeClr val="bg1"/>
                </a:solidFill>
              </a:rPr>
              <a:t> fashion. I live in Milan, Italy.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F35A0A-1F79-4224-9186-F40EBAB1CD34}"/>
              </a:ext>
            </a:extLst>
          </p:cNvPr>
          <p:cNvSpPr txBox="1"/>
          <p:nvPr/>
        </p:nvSpPr>
        <p:spPr>
          <a:xfrm>
            <a:off x="429520" y="512505"/>
            <a:ext cx="3718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Italy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5A0240-2074-476F-8007-E8C6C8301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55504" y="1303836"/>
            <a:ext cx="3413776" cy="227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Image result for italoy shape">
            <a:extLst>
              <a:ext uri="{FF2B5EF4-FFF2-40B4-BE49-F238E27FC236}">
                <a16:creationId xmlns:a16="http://schemas.microsoft.com/office/drawing/2014/main" id="{D9CD8212-8926-4088-8FD3-68324AB88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2446" y="1287390"/>
            <a:ext cx="2028771" cy="228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1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2314F-22C2-4F4D-A533-6B61C6945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84175"/>
          </a:xfrm>
          <a:gradFill>
            <a:gsLst>
              <a:gs pos="69000">
                <a:schemeClr val="accent1">
                  <a:lumMod val="5000"/>
                  <a:lumOff val="95000"/>
                </a:schemeClr>
              </a:gs>
              <a:gs pos="0">
                <a:srgbClr val="CC0099"/>
              </a:gs>
              <a:gs pos="45000">
                <a:srgbClr val="FF99CC"/>
              </a:gs>
              <a:gs pos="100000">
                <a:srgbClr val="DA46CF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/>
              <a:t>Now, do you remember their country or nationality? Play this memory game: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815C2B-AE2E-49E8-908C-A6523AF1E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632848" cy="172819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https://wordwall.net/resource/569199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A picture containing room&#10;&#10;Description automatically generated">
            <a:extLst>
              <a:ext uri="{FF2B5EF4-FFF2-40B4-BE49-F238E27FC236}">
                <a16:creationId xmlns:a16="http://schemas.microsoft.com/office/drawing/2014/main" id="{2698765A-DAB3-437E-B121-DAF3BCC6377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r="-1"/>
          <a:stretch/>
        </p:blipFill>
        <p:spPr>
          <a:xfrm>
            <a:off x="1364746" y="4437112"/>
            <a:ext cx="1589973" cy="1765127"/>
          </a:xfrm>
          <a:prstGeom prst="rect">
            <a:avLst/>
          </a:prstGeom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E5FE2684-C25E-4B54-89C6-FB9E9D75BC25}"/>
              </a:ext>
            </a:extLst>
          </p:cNvPr>
          <p:cNvSpPr/>
          <p:nvPr/>
        </p:nvSpPr>
        <p:spPr>
          <a:xfrm>
            <a:off x="3779912" y="3368208"/>
            <a:ext cx="1842687" cy="1500952"/>
          </a:xfrm>
          <a:prstGeom prst="cloudCallout">
            <a:avLst>
              <a:gd name="adj1" fmla="val -85809"/>
              <a:gd name="adj2" fmla="val 75124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luck!!!</a:t>
            </a:r>
          </a:p>
        </p:txBody>
      </p:sp>
    </p:spTree>
    <p:extLst>
      <p:ext uri="{BB962C8B-B14F-4D97-AF65-F5344CB8AC3E}">
        <p14:creationId xmlns:p14="http://schemas.microsoft.com/office/powerpoint/2010/main" val="9584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C081D-EEE1-4588-A466-7FDB062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153" y="342880"/>
            <a:ext cx="7729890" cy="1212921"/>
          </a:xfrm>
          <a:gradFill>
            <a:gsLst>
              <a:gs pos="100000">
                <a:srgbClr val="FF0066"/>
              </a:gs>
              <a:gs pos="39000">
                <a:srgbClr val="0070C0"/>
              </a:gs>
              <a:gs pos="0">
                <a:srgbClr val="00FF00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0066"/>
                </a:solidFill>
              </a:rPr>
              <a:t> </a:t>
            </a:r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 PLAY...</a:t>
            </a:r>
          </a:p>
        </p:txBody>
      </p:sp>
      <p:pic>
        <p:nvPicPr>
          <p:cNvPr id="6" name="Picture 5" descr="A picture containing room&#10;&#10;Description automatically generated">
            <a:extLst>
              <a:ext uri="{FF2B5EF4-FFF2-40B4-BE49-F238E27FC236}">
                <a16:creationId xmlns:a16="http://schemas.microsoft.com/office/drawing/2014/main" id="{D28FECDE-034E-4821-AA2D-205A9E34D9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r="-1"/>
          <a:stretch/>
        </p:blipFill>
        <p:spPr>
          <a:xfrm>
            <a:off x="611560" y="3181708"/>
            <a:ext cx="1589973" cy="176512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4F11-E2F1-4399-B838-A71C70175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7864" y="2276872"/>
            <a:ext cx="5328592" cy="2669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1800" b="1" u="sng" dirty="0"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800" b="1" u="sng" dirty="0"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Clink on the link to play this memory game: </a:t>
            </a:r>
          </a:p>
          <a:p>
            <a:pPr marL="0" indent="0">
              <a:buNone/>
            </a:pPr>
            <a:endParaRPr lang="en-US" sz="1800" b="1" u="sng" dirty="0"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800" dirty="0">
                <a:hlinkClick r:id="rId5"/>
              </a:rPr>
              <a:t>https://www.eslgamesplus.com/countries-esl-vocabulary-memory-game-with-flags-low/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/>
              <a:t>Click on the link to play this spelling game: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hlinkClick r:id="rId6"/>
              </a:rPr>
              <a:t>https://www.eslgamesplus.com/countries-nationalities-esl-interactive-spelling-activity-online/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46357641-BCB2-4E20-9110-19076FB95EBE}"/>
              </a:ext>
            </a:extLst>
          </p:cNvPr>
          <p:cNvSpPr/>
          <p:nvPr/>
        </p:nvSpPr>
        <p:spPr>
          <a:xfrm>
            <a:off x="1424691" y="1764383"/>
            <a:ext cx="1589973" cy="1212920"/>
          </a:xfrm>
          <a:prstGeom prst="cloudCallout">
            <a:avLst>
              <a:gd name="adj1" fmla="val -58884"/>
              <a:gd name="adj2" fmla="val 57788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fun!!!</a:t>
            </a:r>
            <a:endParaRPr lang="en-US" sz="2400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0C0AF0AA-F346-4FF5-B822-2084F66471F4}"/>
              </a:ext>
            </a:extLst>
          </p:cNvPr>
          <p:cNvSpPr/>
          <p:nvPr/>
        </p:nvSpPr>
        <p:spPr>
          <a:xfrm>
            <a:off x="2483768" y="4971749"/>
            <a:ext cx="2952328" cy="1765127"/>
          </a:xfrm>
          <a:prstGeom prst="cloudCallout">
            <a:avLst>
              <a:gd name="adj1" fmla="val -95007"/>
              <a:gd name="adj2" fmla="val -45286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: Go back at the LOOK,READ AND LEARN if you need help!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897579-0B97-49F2-BA1B-71D83631DF7C}"/>
              </a:ext>
            </a:extLst>
          </p:cNvPr>
          <p:cNvSpPr txBox="1">
            <a:spLocks/>
          </p:cNvSpPr>
          <p:nvPr/>
        </p:nvSpPr>
        <p:spPr>
          <a:xfrm>
            <a:off x="3347864" y="1728477"/>
            <a:ext cx="5040559" cy="908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Ø"/>
            </a:pPr>
            <a:r>
              <a:rPr lang="en-US" sz="16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Click on the link to play this CONCENTRATION game: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hlinkClick r:id="rId7"/>
              </a:rPr>
              <a:t>https://www.quia.com/cc/3111771.html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729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72EF7-6B0C-4BAF-9C8A-959F5CB9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548680"/>
            <a:ext cx="8001259" cy="1368152"/>
          </a:xfrm>
          <a:gradFill>
            <a:gsLst>
              <a:gs pos="92000">
                <a:srgbClr val="002060"/>
              </a:gs>
              <a:gs pos="65000">
                <a:srgbClr val="00CC00"/>
              </a:gs>
              <a:gs pos="0">
                <a:srgbClr val="DA46CF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WATCH A VIDEO…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CA4D2-BEC9-4823-9B08-AE510446B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904" y="2204864"/>
            <a:ext cx="5254357" cy="3498464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you  are going to watch a VIDEO about two friends who come from different countries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the video about </a:t>
            </a:r>
            <a:r>
              <a:rPr lang="en-US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Nawwar</a:t>
            </a:r>
            <a:r>
              <a: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Alec :</a:t>
            </a:r>
          </a:p>
          <a:p>
            <a:endParaRPr lang="en-US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DA46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https://youtu.be/XrHHJIQ5fy8</a:t>
            </a:r>
            <a:r>
              <a:rPr lang="en-US" sz="2000" b="1" dirty="0">
                <a:solidFill>
                  <a:srgbClr val="DA46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Make YouTube Safe for Your Kids">
            <a:extLst>
              <a:ext uri="{FF2B5EF4-FFF2-40B4-BE49-F238E27FC236}">
                <a16:creationId xmlns:a16="http://schemas.microsoft.com/office/drawing/2014/main" id="{AF0BEF81-A732-4E63-A278-3DE071C54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97634">
            <a:off x="488743" y="2992404"/>
            <a:ext cx="3286715" cy="181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5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4878AB-5C27-442C-A7D9-DBDC402987F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1684169"/>
            <a:ext cx="6984776" cy="51435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DF4AA8-E150-4E1F-A560-D8768B3B8F3B}"/>
              </a:ext>
            </a:extLst>
          </p:cNvPr>
          <p:cNvSpPr txBox="1">
            <a:spLocks/>
          </p:cNvSpPr>
          <p:nvPr/>
        </p:nvSpPr>
        <p:spPr>
          <a:xfrm>
            <a:off x="323528" y="332656"/>
            <a:ext cx="8640960" cy="1279505"/>
          </a:xfrm>
          <a:prstGeom prst="rect">
            <a:avLst/>
          </a:prstGeom>
          <a:gradFill>
            <a:gsLst>
              <a:gs pos="0">
                <a:srgbClr val="0070C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Now  do the activity by clicking the link below: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DA46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https://learnenglishkids.britishcouncil.org/video-zone/two-boys-syria-and-germany</a:t>
            </a:r>
            <a:endParaRPr lang="en-US" sz="2000" b="1" dirty="0">
              <a:solidFill>
                <a:srgbClr val="DA46C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2DE49EF3-1692-4CA3-A650-767F278686C3}"/>
              </a:ext>
            </a:extLst>
          </p:cNvPr>
          <p:cNvSpPr/>
          <p:nvPr/>
        </p:nvSpPr>
        <p:spPr>
          <a:xfrm rot="18630464">
            <a:off x="1863247" y="4109899"/>
            <a:ext cx="48463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ABA3-7B3C-4133-8FED-11BB59D5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2432"/>
            <a:ext cx="8229600" cy="1248335"/>
          </a:xfrm>
          <a:gradFill>
            <a:gsLst>
              <a:gs pos="0">
                <a:srgbClr val="FFCCCC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BE CREATIVE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This is a postcard from </a:t>
            </a:r>
            <a:r>
              <a:rPr lang="en-US" sz="2800" dirty="0" smtClean="0">
                <a:solidFill>
                  <a:schemeClr val="bg1"/>
                </a:solidFill>
              </a:rPr>
              <a:t>Alec. Can </a:t>
            </a:r>
            <a:r>
              <a:rPr lang="en-US" sz="2800" dirty="0">
                <a:solidFill>
                  <a:schemeClr val="bg1"/>
                </a:solidFill>
              </a:rPr>
              <a:t>you write a postcard to </a:t>
            </a:r>
            <a:r>
              <a:rPr lang="en-US" sz="2800" dirty="0" err="1">
                <a:solidFill>
                  <a:schemeClr val="bg1"/>
                </a:solidFill>
              </a:rPr>
              <a:t>Nawwar</a:t>
            </a:r>
            <a:r>
              <a:rPr lang="en-US" sz="2800" dirty="0">
                <a:solidFill>
                  <a:schemeClr val="bg1"/>
                </a:solidFill>
              </a:rPr>
              <a:t> or Alec?</a:t>
            </a:r>
          </a:p>
        </p:txBody>
      </p:sp>
      <p:pic>
        <p:nvPicPr>
          <p:cNvPr id="2050" name="Picture 2" descr="Image result for blank postcard template">
            <a:extLst>
              <a:ext uri="{FF2B5EF4-FFF2-40B4-BE49-F238E27FC236}">
                <a16:creationId xmlns:a16="http://schemas.microsoft.com/office/drawing/2014/main" id="{FC926EB3-0656-456F-9F77-F1436B5B8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29408"/>
            <a:ext cx="7436298" cy="5328592"/>
          </a:xfrm>
          <a:prstGeom prst="rect">
            <a:avLst/>
          </a:prstGeom>
          <a:noFill/>
          <a:ln w="76200">
            <a:solidFill>
              <a:srgbClr val="CC00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BA0EBC-301D-497B-A952-092C9C45D976}"/>
              </a:ext>
            </a:extLst>
          </p:cNvPr>
          <p:cNvSpPr txBox="1"/>
          <p:nvPr/>
        </p:nvSpPr>
        <p:spPr>
          <a:xfrm>
            <a:off x="1115616" y="1772816"/>
            <a:ext cx="3096344" cy="48013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Dear Maria</a:t>
            </a:r>
          </a:p>
          <a:p>
            <a:r>
              <a:rPr lang="en-US" dirty="0"/>
              <a:t>I am Alec and I am from Germany. I live in Berlin and I am seven years old. In my school there are many children from other countries like Syria, Poland and Austria. My best friend is </a:t>
            </a:r>
            <a:r>
              <a:rPr lang="en-US" dirty="0" err="1"/>
              <a:t>Nawwar</a:t>
            </a:r>
            <a:r>
              <a:rPr lang="en-US" dirty="0"/>
              <a:t> and he is Syrian. In Germany we love German sausages! My </a:t>
            </a:r>
            <a:r>
              <a:rPr lang="en-US" dirty="0" err="1"/>
              <a:t>favourite</a:t>
            </a:r>
            <a:r>
              <a:rPr lang="en-US" dirty="0"/>
              <a:t> Italian football team is Barcelona. What about you? How is your school in Cyprus? </a:t>
            </a:r>
          </a:p>
          <a:p>
            <a:r>
              <a:rPr lang="en-US" dirty="0"/>
              <a:t>Write to me about your country.</a:t>
            </a:r>
          </a:p>
          <a:p>
            <a:r>
              <a:rPr lang="en-US" dirty="0"/>
              <a:t>Love,</a:t>
            </a:r>
          </a:p>
          <a:p>
            <a:r>
              <a:rPr lang="en-US" dirty="0"/>
              <a:t>Alec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8A449-B3C3-4764-8D74-B41E383C3F27}"/>
              </a:ext>
            </a:extLst>
          </p:cNvPr>
          <p:cNvSpPr txBox="1"/>
          <p:nvPr/>
        </p:nvSpPr>
        <p:spPr>
          <a:xfrm>
            <a:off x="4716016" y="3140968"/>
            <a:ext cx="2952328" cy="147732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Alec </a:t>
            </a:r>
          </a:p>
          <a:p>
            <a:endParaRPr lang="en-US" dirty="0"/>
          </a:p>
          <a:p>
            <a:r>
              <a:rPr lang="en-US" dirty="0"/>
              <a:t>2,Springerstreet</a:t>
            </a:r>
          </a:p>
          <a:p>
            <a:r>
              <a:rPr lang="en-US" dirty="0"/>
              <a:t>Berlin</a:t>
            </a:r>
          </a:p>
          <a:p>
            <a:r>
              <a:rPr lang="en-US" dirty="0"/>
              <a:t>Germany</a:t>
            </a:r>
          </a:p>
        </p:txBody>
      </p:sp>
    </p:spTree>
    <p:extLst>
      <p:ext uri="{BB962C8B-B14F-4D97-AF65-F5344CB8AC3E}">
        <p14:creationId xmlns:p14="http://schemas.microsoft.com/office/powerpoint/2010/main" val="6523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ABA3-7B3C-4133-8FED-11BB59D5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11770"/>
            <a:ext cx="8229600" cy="1143000"/>
          </a:xfrm>
          <a:gradFill>
            <a:gsLst>
              <a:gs pos="57000">
                <a:srgbClr val="00FFFF"/>
              </a:gs>
              <a:gs pos="35000">
                <a:srgbClr val="CC0099"/>
              </a:gs>
              <a:gs pos="6000">
                <a:srgbClr val="FFFF00"/>
              </a:gs>
              <a:gs pos="95000">
                <a:srgbClr val="800080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your postcard in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exercise book or </a:t>
            </a:r>
            <a:r>
              <a:rPr lang="en-US" sz="2400" dirty="0" smtClean="0">
                <a:solidFill>
                  <a:schemeClr val="bg1"/>
                </a:solidFill>
              </a:rPr>
              <a:t>on </a:t>
            </a:r>
            <a:r>
              <a:rPr lang="en-US" sz="2400" dirty="0">
                <a:solidFill>
                  <a:schemeClr val="bg1"/>
                </a:solidFill>
              </a:rPr>
              <a:t>a piece of paper</a:t>
            </a:r>
          </a:p>
        </p:txBody>
      </p:sp>
      <p:pic>
        <p:nvPicPr>
          <p:cNvPr id="2050" name="Picture 2" descr="Image result for blank postcard template">
            <a:extLst>
              <a:ext uri="{FF2B5EF4-FFF2-40B4-BE49-F238E27FC236}">
                <a16:creationId xmlns:a16="http://schemas.microsoft.com/office/drawing/2014/main" id="{FC926EB3-0656-456F-9F77-F1436B5B8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66040"/>
            <a:ext cx="7508306" cy="5380190"/>
          </a:xfrm>
          <a:prstGeom prst="rect">
            <a:avLst/>
          </a:prstGeom>
          <a:noFill/>
          <a:ln w="76200">
            <a:solidFill>
              <a:srgbClr val="CC00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BA0EBC-301D-497B-A952-092C9C45D976}"/>
              </a:ext>
            </a:extLst>
          </p:cNvPr>
          <p:cNvSpPr txBox="1"/>
          <p:nvPr/>
        </p:nvSpPr>
        <p:spPr>
          <a:xfrm>
            <a:off x="1230387" y="1782048"/>
            <a:ext cx="3096344" cy="48013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8A449-B3C3-4764-8D74-B41E383C3F27}"/>
              </a:ext>
            </a:extLst>
          </p:cNvPr>
          <p:cNvSpPr txBox="1"/>
          <p:nvPr/>
        </p:nvSpPr>
        <p:spPr>
          <a:xfrm>
            <a:off x="4572000" y="3140968"/>
            <a:ext cx="3456383" cy="14688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0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rgbClr val="CC0099"/>
            </a:gs>
            <a:gs pos="24000">
              <a:srgbClr val="FFFF00"/>
            </a:gs>
            <a:gs pos="79000">
              <a:srgbClr val="00FFFF"/>
            </a:gs>
            <a:gs pos="55000">
              <a:srgbClr val="800080"/>
            </a:gs>
            <a:gs pos="98000">
              <a:srgbClr val="00CC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Angel Face with Solid Fill">
            <a:extLst>
              <a:ext uri="{FF2B5EF4-FFF2-40B4-BE49-F238E27FC236}">
                <a16:creationId xmlns:a16="http://schemas.microsoft.com/office/drawing/2014/main" id="{B4DF2607-C614-495A-AB22-30B534F750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6647" y="1885494"/>
            <a:ext cx="2629692" cy="26296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E247CB-532D-4FBE-8336-E5FAD09F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048" y="1941582"/>
            <a:ext cx="4408005" cy="2506826"/>
          </a:xfrm>
          <a:solidFill>
            <a:srgbClr val="00CC00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4500" dirty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you enjoy the lesson today?</a:t>
            </a:r>
          </a:p>
        </p:txBody>
      </p:sp>
    </p:spTree>
    <p:extLst>
      <p:ext uri="{BB962C8B-B14F-4D97-AF65-F5344CB8AC3E}">
        <p14:creationId xmlns:p14="http://schemas.microsoft.com/office/powerpoint/2010/main" val="213751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2935275"/>
            <a:ext cx="7776864" cy="710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345" lvl="0" indent="-347345" fontAlgn="base">
              <a:spcBef>
                <a:spcPts val="480"/>
              </a:spcBef>
            </a:pPr>
            <a:r>
              <a:rPr lang="en-US" i="1" dirty="0">
                <a:solidFill>
                  <a:srgbClr val="000000"/>
                </a:solidFill>
                <a:latin typeface="Arial"/>
              </a:rPr>
              <a:t>Presentation designed by the English Curriculum Development team, </a:t>
            </a:r>
            <a:endParaRPr lang="el-GR" sz="1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7345" lvl="0" indent="-347345" fontAlgn="base">
              <a:spcBef>
                <a:spcPts val="480"/>
              </a:spcBef>
            </a:pPr>
            <a:r>
              <a:rPr lang="en-US" i="1" dirty="0">
                <a:solidFill>
                  <a:srgbClr val="000000"/>
                </a:solidFill>
                <a:latin typeface="Arial"/>
              </a:rPr>
              <a:t>Cyprus Ministry of Education and Culture</a:t>
            </a:r>
            <a:endParaRPr lang="el-GR" sz="11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861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0000"/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C5FCC7-0A2B-4322-B30A-D79DA6DA1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98" r="10039"/>
          <a:stretch/>
        </p:blipFill>
        <p:spPr>
          <a:xfrm>
            <a:off x="3082595" y="10"/>
            <a:ext cx="6061405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25" name="Freeform: Shape 11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19285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13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11665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658C90-86F3-43A4-92FC-D79BB25927A5}"/>
              </a:ext>
            </a:extLst>
          </p:cNvPr>
          <p:cNvSpPr/>
          <p:nvPr/>
        </p:nvSpPr>
        <p:spPr>
          <a:xfrm>
            <a:off x="147864" y="1130399"/>
            <a:ext cx="3820185" cy="29821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200" b="1" dirty="0">
              <a:ln w="19050">
                <a:noFill/>
              </a:ln>
              <a:solidFill>
                <a:srgbClr val="2E39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j-lt"/>
              <a:ea typeface="+mj-ea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ln w="190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j-lt"/>
                <a:ea typeface="+mj-ea"/>
                <a:cs typeface="+mj-cs"/>
              </a:rPr>
              <a:t>Read about the following famous people. Then you will play a memory game about their countries and nationalities</a:t>
            </a:r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30175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F9F880-5AA8-4288-9586-07E5752BCC65}"/>
              </a:ext>
            </a:extLst>
          </p:cNvPr>
          <p:cNvSpPr txBox="1"/>
          <p:nvPr/>
        </p:nvSpPr>
        <p:spPr>
          <a:xfrm>
            <a:off x="0" y="581862"/>
            <a:ext cx="970869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0A2EA8-41A5-4C77-97F3-45895411DB5D}"/>
              </a:ext>
            </a:extLst>
          </p:cNvPr>
          <p:cNvSpPr/>
          <p:nvPr/>
        </p:nvSpPr>
        <p:spPr>
          <a:xfrm>
            <a:off x="0" y="667795"/>
            <a:ext cx="34995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rgbClr val="2E39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LOOK, READ AND LEARN </a:t>
            </a:r>
          </a:p>
        </p:txBody>
      </p:sp>
    </p:spTree>
    <p:extLst>
      <p:ext uri="{BB962C8B-B14F-4D97-AF65-F5344CB8AC3E}">
        <p14:creationId xmlns:p14="http://schemas.microsoft.com/office/powerpoint/2010/main" val="429109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C808EE-F6EF-4918-A4C2-13853B8F6D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 b="28212"/>
          <a:stretch/>
        </p:blipFill>
        <p:spPr>
          <a:xfrm>
            <a:off x="5652120" y="3481260"/>
            <a:ext cx="3270668" cy="299855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32" y="344023"/>
            <a:ext cx="3528392" cy="7087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b="1" u="sng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Cypriot flag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0E44BAB2-55CD-43B0-8C31-86E757756F36}"/>
              </a:ext>
            </a:extLst>
          </p:cNvPr>
          <p:cNvSpPr/>
          <p:nvPr/>
        </p:nvSpPr>
        <p:spPr>
          <a:xfrm>
            <a:off x="1115616" y="3515422"/>
            <a:ext cx="3600400" cy="2299182"/>
          </a:xfrm>
          <a:prstGeom prst="cloudCallout">
            <a:avLst>
              <a:gd name="adj1" fmla="val 80970"/>
              <a:gd name="adj2" fmla="val 3465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Hi! I’m George Efrem. I am from </a:t>
            </a:r>
            <a:r>
              <a:rPr lang="en-US" sz="2400" b="1" dirty="0">
                <a:solidFill>
                  <a:srgbClr val="000000"/>
                </a:solidFill>
              </a:rPr>
              <a:t>Cyprus</a:t>
            </a:r>
            <a:r>
              <a:rPr lang="en-US" sz="2400" dirty="0">
                <a:solidFill>
                  <a:srgbClr val="000000"/>
                </a:solidFill>
              </a:rPr>
              <a:t>. </a:t>
            </a:r>
            <a:r>
              <a:rPr lang="en-US" sz="2400" b="1" dirty="0">
                <a:solidFill>
                  <a:schemeClr val="bg1"/>
                </a:solidFill>
              </a:rPr>
              <a:t>I am </a:t>
            </a:r>
            <a:r>
              <a:rPr lang="en-US" sz="2400" b="1" dirty="0">
                <a:solidFill>
                  <a:srgbClr val="000000"/>
                </a:solidFill>
              </a:rPr>
              <a:t>Cypriot</a:t>
            </a:r>
            <a:r>
              <a:rPr lang="en-US" sz="2400" dirty="0">
                <a:solidFill>
                  <a:srgbClr val="000000"/>
                </a:solidFill>
              </a:rPr>
              <a:t>!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49DA31-C569-4185-B25A-0D00F2939DA0}"/>
              </a:ext>
            </a:extLst>
          </p:cNvPr>
          <p:cNvSpPr txBox="1"/>
          <p:nvPr/>
        </p:nvSpPr>
        <p:spPr>
          <a:xfrm>
            <a:off x="580694" y="344023"/>
            <a:ext cx="3272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</a:t>
            </a:r>
            <a:r>
              <a:rPr lang="el-GR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CYPRUS</a:t>
            </a:r>
          </a:p>
        </p:txBody>
      </p:sp>
      <p:sp>
        <p:nvSpPr>
          <p:cNvPr id="6" name="AutoShape 2" descr="Image result for cyprus flag">
            <a:extLst>
              <a:ext uri="{FF2B5EF4-FFF2-40B4-BE49-F238E27FC236}">
                <a16:creationId xmlns:a16="http://schemas.microsoft.com/office/drawing/2014/main" id="{9F948B35-8676-40D2-B595-6FD037606387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4419600" y="-692224"/>
            <a:ext cx="3968824" cy="396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Image result for cyprus shape map">
            <a:extLst>
              <a:ext uri="{FF2B5EF4-FFF2-40B4-BE49-F238E27FC236}">
                <a16:creationId xmlns:a16="http://schemas.microsoft.com/office/drawing/2014/main" id="{926867FA-CFCA-4DB0-9A3B-1CB7B16F4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981" y="1416710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cyprus flag">
            <a:extLst>
              <a:ext uri="{FF2B5EF4-FFF2-40B4-BE49-F238E27FC236}">
                <a16:creationId xmlns:a16="http://schemas.microsoft.com/office/drawing/2014/main" id="{1070CA6C-FA0C-42EC-A22E-A521DAE34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1382548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1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930A8C-B1F7-43ED-86A2-AB37A8ADCC1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997" r="17495" b="-1"/>
          <a:stretch/>
        </p:blipFill>
        <p:spPr>
          <a:xfrm>
            <a:off x="5235602" y="4070091"/>
            <a:ext cx="3080815" cy="2764488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7" y="329515"/>
            <a:ext cx="3600400" cy="1079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b="1" u="sng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Greek flag</a:t>
            </a: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F6F8E376-0509-4371-B6E4-276E60A58EF1}"/>
              </a:ext>
            </a:extLst>
          </p:cNvPr>
          <p:cNvSpPr/>
          <p:nvPr/>
        </p:nvSpPr>
        <p:spPr>
          <a:xfrm>
            <a:off x="1167150" y="3789040"/>
            <a:ext cx="3096344" cy="2425055"/>
          </a:xfrm>
          <a:prstGeom prst="cloudCallout">
            <a:avLst>
              <a:gd name="adj1" fmla="val 98280"/>
              <a:gd name="adj2" fmla="val 29298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Hi! I’m Elena </a:t>
            </a:r>
            <a:r>
              <a:rPr lang="en-US" sz="2400" dirty="0" err="1">
                <a:solidFill>
                  <a:schemeClr val="bg1"/>
                </a:solidFill>
              </a:rPr>
              <a:t>Paparizou</a:t>
            </a:r>
            <a:r>
              <a:rPr lang="en-US" sz="2400" dirty="0">
                <a:solidFill>
                  <a:schemeClr val="bg1"/>
                </a:solidFill>
              </a:rPr>
              <a:t>. I am from </a:t>
            </a:r>
            <a:r>
              <a:rPr lang="en-US" sz="2400" b="1" dirty="0">
                <a:solidFill>
                  <a:schemeClr val="tx1"/>
                </a:solidFill>
              </a:rPr>
              <a:t>Greece</a:t>
            </a:r>
            <a:r>
              <a:rPr lang="en-US" sz="2400" dirty="0">
                <a:solidFill>
                  <a:schemeClr val="bg1"/>
                </a:solidFill>
              </a:rPr>
              <a:t>.  I speak </a:t>
            </a:r>
            <a:r>
              <a:rPr lang="en-US" sz="2400" b="1" dirty="0">
                <a:solidFill>
                  <a:schemeClr val="tx1"/>
                </a:solidFill>
              </a:rPr>
              <a:t>Greek!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5D3A75-0BF9-482F-8D55-23E977698926}"/>
              </a:ext>
            </a:extLst>
          </p:cNvPr>
          <p:cNvSpPr txBox="1"/>
          <p:nvPr/>
        </p:nvSpPr>
        <p:spPr>
          <a:xfrm>
            <a:off x="758544" y="495891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Greece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15F2D3-2294-4C5B-AE01-3AC0CE3E0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006" y="1268761"/>
            <a:ext cx="32403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greece shape">
            <a:extLst>
              <a:ext uri="{FF2B5EF4-FFF2-40B4-BE49-F238E27FC236}">
                <a16:creationId xmlns:a16="http://schemas.microsoft.com/office/drawing/2014/main" id="{7A7A5BAA-63DA-4649-84FA-0A9A409C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6993" y="116886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1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1000">
              <a:srgbClr val="FFFF00"/>
            </a:gs>
            <a:gs pos="6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35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910F95-CA89-4A38-B53D-9946EF03466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416" b="-2"/>
          <a:stretch/>
        </p:blipFill>
        <p:spPr>
          <a:xfrm>
            <a:off x="5004048" y="3717032"/>
            <a:ext cx="4697730" cy="4123078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034" name="Picture 137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3967" y="876041"/>
            <a:ext cx="4248473" cy="46472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500" b="1" u="sng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British flag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996E1315-E397-45C9-B267-6604927387AB}"/>
              </a:ext>
            </a:extLst>
          </p:cNvPr>
          <p:cNvSpPr/>
          <p:nvPr/>
        </p:nvSpPr>
        <p:spPr>
          <a:xfrm>
            <a:off x="1043608" y="4015219"/>
            <a:ext cx="3055647" cy="2617876"/>
          </a:xfrm>
          <a:prstGeom prst="cloudCallout">
            <a:avLst>
              <a:gd name="adj1" fmla="val 88677"/>
              <a:gd name="adj2" fmla="val -655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Hi! I am Elizabeth, the </a:t>
            </a:r>
            <a:r>
              <a:rPr lang="en-US" sz="2400" b="1" dirty="0">
                <a:solidFill>
                  <a:schemeClr val="tx1"/>
                </a:solidFill>
              </a:rPr>
              <a:t>British</a:t>
            </a:r>
            <a:r>
              <a:rPr lang="en-US" sz="2400" dirty="0">
                <a:solidFill>
                  <a:schemeClr val="bg1"/>
                </a:solidFill>
              </a:rPr>
              <a:t> queen. I am from </a:t>
            </a:r>
            <a:r>
              <a:rPr lang="en-US" sz="2400" b="1" dirty="0">
                <a:solidFill>
                  <a:schemeClr val="tx1"/>
                </a:solidFill>
              </a:rPr>
              <a:t>Britain </a:t>
            </a:r>
            <a:r>
              <a:rPr lang="en-US" sz="2400" dirty="0">
                <a:solidFill>
                  <a:schemeClr val="bg1"/>
                </a:solidFill>
              </a:rPr>
              <a:t>and this is the </a:t>
            </a:r>
            <a:r>
              <a:rPr lang="en-US" sz="2400" b="1" dirty="0">
                <a:solidFill>
                  <a:schemeClr val="tx1"/>
                </a:solidFill>
              </a:rPr>
              <a:t>British </a:t>
            </a:r>
            <a:r>
              <a:rPr lang="en-US" sz="2400" dirty="0">
                <a:solidFill>
                  <a:schemeClr val="bg1"/>
                </a:solidFill>
              </a:rPr>
              <a:t>Palace.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3CC73C-7498-4692-B804-7F0041AA55C7}"/>
              </a:ext>
            </a:extLst>
          </p:cNvPr>
          <p:cNvSpPr txBox="1"/>
          <p:nvPr/>
        </p:nvSpPr>
        <p:spPr>
          <a:xfrm>
            <a:off x="717181" y="871227"/>
            <a:ext cx="3197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Britain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25885B-3554-4189-82E8-7538AC684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456002"/>
            <a:ext cx="3612441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uk shape">
            <a:extLst>
              <a:ext uri="{FF2B5EF4-FFF2-40B4-BE49-F238E27FC236}">
                <a16:creationId xmlns:a16="http://schemas.microsoft.com/office/drawing/2014/main" id="{2183CEC4-F3D4-4DF5-9A4D-E7D86EDFF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533843"/>
            <a:ext cx="1601930" cy="2119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2E39AC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43000">
              <a:schemeClr val="bg1"/>
            </a:gs>
            <a:gs pos="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134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8030A5-2887-40A8-8675-A23CA63ADF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474" r="-2" b="19139"/>
          <a:stretch/>
        </p:blipFill>
        <p:spPr>
          <a:xfrm>
            <a:off x="4572000" y="3809545"/>
            <a:ext cx="3655767" cy="2244113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2057" name="Freeform: Shape 136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58" name="Freeform: Shape 138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984" y="274761"/>
            <a:ext cx="3456384" cy="489943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u="sng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French flag</a:t>
            </a:r>
          </a:p>
        </p:txBody>
      </p:sp>
      <p:sp>
        <p:nvSpPr>
          <p:cNvPr id="2059" name="Rectangle 140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060" name="Rectangle 142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1" name="Rectangle 144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797F5FE4-04D5-4745-9567-6F8BA4813D4B}"/>
              </a:ext>
            </a:extLst>
          </p:cNvPr>
          <p:cNvSpPr/>
          <p:nvPr/>
        </p:nvSpPr>
        <p:spPr>
          <a:xfrm>
            <a:off x="773423" y="3607047"/>
            <a:ext cx="3018651" cy="2626576"/>
          </a:xfrm>
          <a:prstGeom prst="cloudCallout">
            <a:avLst>
              <a:gd name="adj1" fmla="val 107460"/>
              <a:gd name="adj2" fmla="val 14108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Hi! I am Nicolas Sarkozy. I am from </a:t>
            </a:r>
            <a:r>
              <a:rPr lang="en-US" sz="2000" b="1" dirty="0">
                <a:solidFill>
                  <a:schemeClr val="tx1"/>
                </a:solidFill>
              </a:rPr>
              <a:t>France</a:t>
            </a:r>
            <a:r>
              <a:rPr lang="en-US" sz="2000" dirty="0">
                <a:solidFill>
                  <a:schemeClr val="bg1"/>
                </a:solidFill>
              </a:rPr>
              <a:t> .My </a:t>
            </a:r>
            <a:r>
              <a:rPr lang="en-US" sz="2000" dirty="0" err="1">
                <a:solidFill>
                  <a:schemeClr val="bg1"/>
                </a:solidFill>
              </a:rPr>
              <a:t>favourite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French</a:t>
            </a:r>
            <a:r>
              <a:rPr lang="en-US" sz="2000" dirty="0">
                <a:solidFill>
                  <a:schemeClr val="bg1"/>
                </a:solidFill>
              </a:rPr>
              <a:t> football team is Paris Saint Germain.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31EE91-7451-4020-A06E-F82BD33C098A}"/>
              </a:ext>
            </a:extLst>
          </p:cNvPr>
          <p:cNvSpPr txBox="1"/>
          <p:nvPr/>
        </p:nvSpPr>
        <p:spPr>
          <a:xfrm>
            <a:off x="338480" y="274761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France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6EEDAE7-0D79-4F86-BBA8-33B3A3A33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8913" y="840716"/>
            <a:ext cx="3298832" cy="219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Image result for france shape">
            <a:extLst>
              <a:ext uri="{FF2B5EF4-FFF2-40B4-BE49-F238E27FC236}">
                <a16:creationId xmlns:a16="http://schemas.microsoft.com/office/drawing/2014/main" id="{0E197CBA-1289-4B26-9D2D-8326DE616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062" y="1038610"/>
            <a:ext cx="1963171" cy="187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22000">
              <a:schemeClr val="bg1"/>
            </a:gs>
            <a:gs pos="42000">
              <a:schemeClr val="bg1"/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56D5F8-472C-46A3-8ACB-6A24970AA6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058" r="305" b="-3"/>
          <a:stretch/>
        </p:blipFill>
        <p:spPr>
          <a:xfrm>
            <a:off x="5292080" y="4692458"/>
            <a:ext cx="3216802" cy="1974646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8024" y="562463"/>
            <a:ext cx="3624601" cy="12435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b="1" u="sng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Egyptian flag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12900D66-C6E9-4DE7-B72C-5D15B0038BD9}"/>
              </a:ext>
            </a:extLst>
          </p:cNvPr>
          <p:cNvSpPr/>
          <p:nvPr/>
        </p:nvSpPr>
        <p:spPr>
          <a:xfrm>
            <a:off x="99954" y="4000607"/>
            <a:ext cx="3669030" cy="2872604"/>
          </a:xfrm>
          <a:prstGeom prst="cloudCallout">
            <a:avLst>
              <a:gd name="adj1" fmla="val 90350"/>
              <a:gd name="adj2" fmla="val -781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Hi! I am Mohamed Salah. I am </a:t>
            </a:r>
            <a:r>
              <a:rPr lang="en-US" sz="2400" b="1" dirty="0">
                <a:solidFill>
                  <a:schemeClr val="tx1"/>
                </a:solidFill>
              </a:rPr>
              <a:t>Egyptian</a:t>
            </a:r>
            <a:r>
              <a:rPr lang="en-US" sz="2400" dirty="0">
                <a:solidFill>
                  <a:schemeClr val="bg1"/>
                </a:solidFill>
              </a:rPr>
              <a:t>. I am a football player in </a:t>
            </a:r>
            <a:r>
              <a:rPr lang="en-US" sz="2400" b="1" dirty="0">
                <a:solidFill>
                  <a:schemeClr val="tx1"/>
                </a:solidFill>
              </a:rPr>
              <a:t>Egypt.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419CC6-1A28-4761-8DAA-8EF8E650F18D}"/>
              </a:ext>
            </a:extLst>
          </p:cNvPr>
          <p:cNvSpPr txBox="1"/>
          <p:nvPr/>
        </p:nvSpPr>
        <p:spPr>
          <a:xfrm>
            <a:off x="847455" y="805777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Egypt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206C7E9-C652-4884-9430-BEC281C46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8695" y="1620349"/>
            <a:ext cx="3143644" cy="209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Image result for egypt map shape">
            <a:extLst>
              <a:ext uri="{FF2B5EF4-FFF2-40B4-BE49-F238E27FC236}">
                <a16:creationId xmlns:a16="http://schemas.microsoft.com/office/drawing/2014/main" id="{A2697743-3AE7-4A86-84BD-2F496DF2C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178" y="1620350"/>
            <a:ext cx="1868990" cy="192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4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accent1">
                <a:lumMod val="5000"/>
                <a:lumOff val="95000"/>
              </a:schemeClr>
            </a:gs>
            <a:gs pos="0">
              <a:srgbClr val="FFC000"/>
            </a:gs>
            <a:gs pos="100000">
              <a:srgbClr val="002060"/>
            </a:gs>
            <a:gs pos="42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6" name="Rectangle 70">
            <a:extLst>
              <a:ext uri="{FF2B5EF4-FFF2-40B4-BE49-F238E27FC236}">
                <a16:creationId xmlns:a16="http://schemas.microsoft.com/office/drawing/2014/main" id="{B23FE733-F95B-4DF6-AFC5-BEEB3577C4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47" name="Rectangle 72">
            <a:extLst>
              <a:ext uri="{FF2B5EF4-FFF2-40B4-BE49-F238E27FC236}">
                <a16:creationId xmlns:a16="http://schemas.microsoft.com/office/drawing/2014/main" id="{9080D120-BD54-46E1-BA37-82F5E8089E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79" y="633619"/>
            <a:ext cx="5139348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9393" y="280006"/>
            <a:ext cx="3237063" cy="1507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Filippino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flag</a:t>
            </a:r>
          </a:p>
        </p:txBody>
      </p:sp>
      <p:sp>
        <p:nvSpPr>
          <p:cNvPr id="5148" name="Rectangle 74">
            <a:extLst>
              <a:ext uri="{FF2B5EF4-FFF2-40B4-BE49-F238E27FC236}">
                <a16:creationId xmlns:a16="http://schemas.microsoft.com/office/drawing/2014/main" id="{81D83946-74FA-498A-AC80-9926F041B5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173" y="1181536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49" name="Rectangle 76">
            <a:extLst>
              <a:ext uri="{FF2B5EF4-FFF2-40B4-BE49-F238E27FC236}">
                <a16:creationId xmlns:a16="http://schemas.microsoft.com/office/drawing/2014/main" id="{5060D983-8B52-443A-8183-2A1DE0561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8090" y="2121408"/>
            <a:ext cx="436854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BD7D45A7-630D-452F-A098-9A15A848C387}"/>
              </a:ext>
            </a:extLst>
          </p:cNvPr>
          <p:cNvSpPr/>
          <p:nvPr/>
        </p:nvSpPr>
        <p:spPr>
          <a:xfrm>
            <a:off x="1043608" y="4387040"/>
            <a:ext cx="3528392" cy="2376123"/>
          </a:xfrm>
          <a:prstGeom prst="cloudCallout">
            <a:avLst>
              <a:gd name="adj1" fmla="val 95480"/>
              <a:gd name="adj2" fmla="val -1071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Hi! I’m Manny Pacquiao. I am from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the Philippines </a:t>
            </a:r>
            <a:r>
              <a:rPr lang="en-US" sz="2000" dirty="0">
                <a:solidFill>
                  <a:schemeClr val="bg1"/>
                </a:solidFill>
              </a:rPr>
              <a:t>and I am a famous </a:t>
            </a:r>
            <a:r>
              <a:rPr lang="en-US" sz="2000" b="1" dirty="0" err="1">
                <a:solidFill>
                  <a:schemeClr val="tx1"/>
                </a:solidFill>
              </a:rPr>
              <a:t>Filippino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boxer. </a:t>
            </a:r>
          </a:p>
        </p:txBody>
      </p:sp>
      <p:pic>
        <p:nvPicPr>
          <p:cNvPr id="5122" name="Picture 2" descr="C:\Users\NAP082\AppData\Local\Microsoft\Windows\Temporary Internet Files\Content.IE5\V71JLHXQ\MC9000158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571065" y="1461635"/>
            <a:ext cx="2848504" cy="229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AC01E5-D961-42F9-ACB0-3D791A6FE11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5526" y="4383451"/>
            <a:ext cx="2119236" cy="2119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4A29AA-9547-4CB2-B1C9-898CEB3AA2C4}"/>
              </a:ext>
            </a:extLst>
          </p:cNvPr>
          <p:cNvSpPr txBox="1"/>
          <p:nvPr/>
        </p:nvSpPr>
        <p:spPr>
          <a:xfrm>
            <a:off x="326825" y="69523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The Philippines</a:t>
            </a:r>
          </a:p>
        </p:txBody>
      </p:sp>
      <p:pic>
        <p:nvPicPr>
          <p:cNvPr id="8194" name="Picture 2" descr="Image result for philippines shape">
            <a:extLst>
              <a:ext uri="{FF2B5EF4-FFF2-40B4-BE49-F238E27FC236}">
                <a16:creationId xmlns:a16="http://schemas.microsoft.com/office/drawing/2014/main" id="{4884CDC1-D5F2-4BE7-9D61-22F1EBB5F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542476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1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0" y="254580"/>
            <a:ext cx="3602727" cy="10008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u="sng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German fla</a:t>
            </a:r>
            <a:r>
              <a:rPr lang="en-US" sz="32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</a:t>
            </a: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6E345732-351E-4D28-9624-2BE9AEF28AE5}"/>
              </a:ext>
            </a:extLst>
          </p:cNvPr>
          <p:cNvSpPr/>
          <p:nvPr/>
        </p:nvSpPr>
        <p:spPr>
          <a:xfrm>
            <a:off x="611560" y="4162344"/>
            <a:ext cx="3744416" cy="2311520"/>
          </a:xfrm>
          <a:prstGeom prst="cloudCallout">
            <a:avLst>
              <a:gd name="adj1" fmla="val 100838"/>
              <a:gd name="adj2" fmla="val 271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Hi! I am Steffi </a:t>
            </a:r>
            <a:r>
              <a:rPr lang="en-US" sz="2400" dirty="0" smtClean="0">
                <a:solidFill>
                  <a:schemeClr val="bg1"/>
                </a:solidFill>
              </a:rPr>
              <a:t>Graf, </a:t>
            </a:r>
            <a:r>
              <a:rPr lang="en-US" sz="2400" dirty="0">
                <a:solidFill>
                  <a:schemeClr val="bg1"/>
                </a:solidFill>
              </a:rPr>
              <a:t>a </a:t>
            </a:r>
            <a:r>
              <a:rPr lang="en-US" sz="2400" b="1" dirty="0">
                <a:solidFill>
                  <a:schemeClr val="tx1"/>
                </a:solidFill>
              </a:rPr>
              <a:t>German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tennis player!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I </a:t>
            </a:r>
            <a:r>
              <a:rPr lang="en-US" sz="2400" dirty="0">
                <a:solidFill>
                  <a:schemeClr val="bg1"/>
                </a:solidFill>
              </a:rPr>
              <a:t>live in </a:t>
            </a:r>
            <a:r>
              <a:rPr lang="en-US" sz="2400" b="1" dirty="0">
                <a:solidFill>
                  <a:schemeClr val="tx1"/>
                </a:solidFill>
              </a:rPr>
              <a:t>Germany.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063266-4C8E-4175-90FD-852F26C6F0C4}"/>
              </a:ext>
            </a:extLst>
          </p:cNvPr>
          <p:cNvSpPr txBox="1"/>
          <p:nvPr/>
        </p:nvSpPr>
        <p:spPr>
          <a:xfrm>
            <a:off x="1115616" y="402142"/>
            <a:ext cx="3602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Country: Germany</a:t>
            </a:r>
          </a:p>
        </p:txBody>
      </p:sp>
      <p:pic>
        <p:nvPicPr>
          <p:cNvPr id="1026" name="Picture 2" descr="Image result for Steffi Graf">
            <a:extLst>
              <a:ext uri="{FF2B5EF4-FFF2-40B4-BE49-F238E27FC236}">
                <a16:creationId xmlns:a16="http://schemas.microsoft.com/office/drawing/2014/main" id="{98A2D1E6-5C70-488F-929E-473AB4698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4162344"/>
            <a:ext cx="1970425" cy="252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erman flag">
            <a:extLst>
              <a:ext uri="{FF2B5EF4-FFF2-40B4-BE49-F238E27FC236}">
                <a16:creationId xmlns:a16="http://schemas.microsoft.com/office/drawing/2014/main" id="{DA44EED9-E43F-400E-A9C3-92BF80A0C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5292080" y="1069420"/>
            <a:ext cx="3382550" cy="202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germany country shape">
            <a:extLst>
              <a:ext uri="{FF2B5EF4-FFF2-40B4-BE49-F238E27FC236}">
                <a16:creationId xmlns:a16="http://schemas.microsoft.com/office/drawing/2014/main" id="{DA5752C8-0D04-4715-832F-DAC1DCCBA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42691" y="1151202"/>
            <a:ext cx="2520956" cy="196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1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On-screen Show (4:3)</PresentationFormat>
  <Paragraphs>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Office Theme</vt:lpstr>
      <vt:lpstr> “ Around the world” In this lesson I will… </vt:lpstr>
      <vt:lpstr>PowerPoint Presentation</vt:lpstr>
      <vt:lpstr>The Cypriot flag</vt:lpstr>
      <vt:lpstr>The Greek flag</vt:lpstr>
      <vt:lpstr>The British flag</vt:lpstr>
      <vt:lpstr>The French flag</vt:lpstr>
      <vt:lpstr>The Egyptian flag</vt:lpstr>
      <vt:lpstr>The Filippino flag</vt:lpstr>
      <vt:lpstr>The German flag</vt:lpstr>
      <vt:lpstr>The Italian flag</vt:lpstr>
      <vt:lpstr>Now, do you remember their country or nationality? Play this memory game:</vt:lpstr>
      <vt:lpstr> LET’S  PLAY...</vt:lpstr>
      <vt:lpstr>LET’S WATCH A VIDEO…</vt:lpstr>
      <vt:lpstr>PowerPoint Presentation</vt:lpstr>
      <vt:lpstr>LET’S BE CREATIVE This is a postcard from Alec. Can you write a postcard to Nawwar or Alec?</vt:lpstr>
      <vt:lpstr>Write your postcard in your exercise book or on a piece of paper</vt:lpstr>
      <vt:lpstr>Did you enjoy the lesson today?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2020-03-27T00:40:15Z</dcterms:created>
  <dcterms:modified xsi:type="dcterms:W3CDTF">2020-04-03T19:50:41Z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676551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