
<file path=[Content_Types].xml><?xml version="1.0" encoding="utf-8"?>
<Types xmlns="http://schemas.openxmlformats.org/package/2006/content-types">
  <Default ContentType="image/png" Extension="png"/>
  <Default ContentType="audio/mp4" Extension="m4a"/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ms-powerpoint.revisioninfo+xml" PartName="/ppt/revisionInfo.xml"/>
  <Override ContentType="application/vnd.ms-powerpoint.changesinfo+xml" PartName="/ppt/changesInfos/changesInfo1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app.xml" Type="http://schemas.openxmlformats.org/officeDocument/2006/relationships/extended-properties"/><Relationship Id="rId2" Target="docProps/core.xml" Type="http://schemas.openxmlformats.org/package/2006/relationships/metadata/core-properties"/><Relationship Id="rId1" Target="ppt/presentation.xml" Type="http://schemas.openxmlformats.org/officeDocument/2006/relationships/officeDocument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81" r:id="rId2"/>
    <p:sldId id="267" r:id="rId3"/>
    <p:sldId id="268" r:id="rId4"/>
    <p:sldId id="278" r:id="rId5"/>
    <p:sldId id="273" r:id="rId6"/>
    <p:sldId id="279" r:id="rId7"/>
    <p:sldId id="275" r:id="rId8"/>
    <p:sldId id="282" r:id="rId9"/>
    <p:sldId id="283" r:id="rId10"/>
    <p:sldId id="284" r:id="rId11"/>
    <p:sldId id="276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66FF33"/>
    <a:srgbClr val="E51B9D"/>
    <a:srgbClr val="D11CE4"/>
    <a:srgbClr val="FFFF00"/>
    <a:srgbClr val="00FF00"/>
    <a:srgbClr val="00FFFF"/>
    <a:srgbClr val="F60ADA"/>
    <a:srgbClr val="FF006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E8A275-B688-44A0-BEF1-37BF3D5404EC}" v="250" dt="2020-03-18T15:21:25.9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94" autoAdjust="0"/>
    <p:restoredTop sz="94660"/>
  </p:normalViewPr>
  <p:slideViewPr>
    <p:cSldViewPr snapToGrid="0">
      <p:cViewPr>
        <p:scale>
          <a:sx n="75" d="100"/>
          <a:sy n="75" d="100"/>
        </p:scale>
        <p:origin x="528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a Germanou" userId="ed87489bdfc8587b" providerId="LiveId" clId="{57E8A275-B688-44A0-BEF1-37BF3D5404EC}"/>
    <pc:docChg chg="undo redo custSel mod addSld delSld modSld sldOrd modMainMaster">
      <pc:chgData name="Dia Germanou" userId="ed87489bdfc8587b" providerId="LiveId" clId="{57E8A275-B688-44A0-BEF1-37BF3D5404EC}" dt="2020-03-18T15:22:47.496" v="2083" actId="20577"/>
      <pc:docMkLst>
        <pc:docMk/>
      </pc:docMkLst>
      <pc:sldChg chg="addSp modSp mod ord setBg">
        <pc:chgData name="Dia Germanou" userId="ed87489bdfc8587b" providerId="LiveId" clId="{57E8A275-B688-44A0-BEF1-37BF3D5404EC}" dt="2020-03-18T15:20:08.306" v="2064"/>
        <pc:sldMkLst>
          <pc:docMk/>
          <pc:sldMk cId="974053537" sldId="256"/>
        </pc:sldMkLst>
        <pc:spChg chg="mod ord">
          <ac:chgData name="Dia Germanou" userId="ed87489bdfc8587b" providerId="LiveId" clId="{57E8A275-B688-44A0-BEF1-37BF3D5404EC}" dt="2020-03-18T15:20:08.306" v="2064"/>
          <ac:spMkLst>
            <pc:docMk/>
            <pc:sldMk cId="974053537" sldId="256"/>
            <ac:spMk id="3" creationId="{6CA32E73-09B7-47E5-88F4-99DA724AFD0A}"/>
          </ac:spMkLst>
        </pc:spChg>
        <pc:spChg chg="mod">
          <ac:chgData name="Dia Germanou" userId="ed87489bdfc8587b" providerId="LiveId" clId="{57E8A275-B688-44A0-BEF1-37BF3D5404EC}" dt="2020-03-18T15:05:05.592" v="1952" actId="1076"/>
          <ac:spMkLst>
            <pc:docMk/>
            <pc:sldMk cId="974053537" sldId="256"/>
            <ac:spMk id="4" creationId="{01537BDF-92EB-413E-AA2A-68D1E2AAF83C}"/>
          </ac:spMkLst>
        </pc:spChg>
        <pc:spChg chg="add">
          <ac:chgData name="Dia Germanou" userId="ed87489bdfc8587b" providerId="LiveId" clId="{57E8A275-B688-44A0-BEF1-37BF3D5404EC}" dt="2020-03-18T14:21:46.893" v="733" actId="26606"/>
          <ac:spMkLst>
            <pc:docMk/>
            <pc:sldMk cId="974053537" sldId="256"/>
            <ac:spMk id="9" creationId="{23962611-DFD5-4092-AAFD-559E3DFCE2C9}"/>
          </ac:spMkLst>
        </pc:spChg>
        <pc:picChg chg="add">
          <ac:chgData name="Dia Germanou" userId="ed87489bdfc8587b" providerId="LiveId" clId="{57E8A275-B688-44A0-BEF1-37BF3D5404EC}" dt="2020-03-18T14:21:46.893" v="733" actId="26606"/>
          <ac:picMkLst>
            <pc:docMk/>
            <pc:sldMk cId="974053537" sldId="256"/>
            <ac:picMk id="11" creationId="{2270F1FA-0425-408F-9861-80BF5AFB276D}"/>
          </ac:picMkLst>
        </pc:picChg>
      </pc:sldChg>
      <pc:sldChg chg="addSp delSp modSp mod setBg setClrOvrMap">
        <pc:chgData name="Dia Germanou" userId="ed87489bdfc8587b" providerId="LiveId" clId="{57E8A275-B688-44A0-BEF1-37BF3D5404EC}" dt="2020-03-18T15:09:56.969" v="1980" actId="27636"/>
        <pc:sldMkLst>
          <pc:docMk/>
          <pc:sldMk cId="3723474206" sldId="259"/>
        </pc:sldMkLst>
        <pc:spChg chg="mod">
          <ac:chgData name="Dia Germanou" userId="ed87489bdfc8587b" providerId="LiveId" clId="{57E8A275-B688-44A0-BEF1-37BF3D5404EC}" dt="2020-03-18T15:09:56.969" v="1980" actId="27636"/>
          <ac:spMkLst>
            <pc:docMk/>
            <pc:sldMk cId="3723474206" sldId="259"/>
            <ac:spMk id="2" creationId="{ADA95AAB-F94D-47BE-9901-B383E6264B99}"/>
          </ac:spMkLst>
        </pc:spChg>
        <pc:spChg chg="mod">
          <ac:chgData name="Dia Germanou" userId="ed87489bdfc8587b" providerId="LiveId" clId="{57E8A275-B688-44A0-BEF1-37BF3D5404EC}" dt="2020-03-18T15:07:52.390" v="1973" actId="26606"/>
          <ac:spMkLst>
            <pc:docMk/>
            <pc:sldMk cId="3723474206" sldId="259"/>
            <ac:spMk id="3" creationId="{E6CB7246-22A4-4FB9-841A-5931DF1E0744}"/>
          </ac:spMkLst>
        </pc:spChg>
        <pc:spChg chg="add del">
          <ac:chgData name="Dia Germanou" userId="ed87489bdfc8587b" providerId="LiveId" clId="{57E8A275-B688-44A0-BEF1-37BF3D5404EC}" dt="2020-03-18T15:07:52.390" v="1973" actId="26606"/>
          <ac:spMkLst>
            <pc:docMk/>
            <pc:sldMk cId="3723474206" sldId="259"/>
            <ac:spMk id="10" creationId="{867D4867-5BA7-4462-B2F6-A23F4A622AA7}"/>
          </ac:spMkLst>
        </pc:spChg>
        <pc:spChg chg="add del">
          <ac:chgData name="Dia Germanou" userId="ed87489bdfc8587b" providerId="LiveId" clId="{57E8A275-B688-44A0-BEF1-37BF3D5404EC}" dt="2020-03-18T15:07:52.390" v="1972" actId="26606"/>
          <ac:spMkLst>
            <pc:docMk/>
            <pc:sldMk cId="3723474206" sldId="259"/>
            <ac:spMk id="15" creationId="{117AB3D3-3C9C-4DED-809A-78734805B895}"/>
          </ac:spMkLst>
        </pc:spChg>
        <pc:spChg chg="add del">
          <ac:chgData name="Dia Germanou" userId="ed87489bdfc8587b" providerId="LiveId" clId="{57E8A275-B688-44A0-BEF1-37BF3D5404EC}" dt="2020-03-18T15:07:52.390" v="1972" actId="26606"/>
          <ac:spMkLst>
            <pc:docMk/>
            <pc:sldMk cId="3723474206" sldId="259"/>
            <ac:spMk id="17" creationId="{3A9A4357-BD1D-4622-A4FE-766E6AB8DE84}"/>
          </ac:spMkLst>
        </pc:spChg>
        <pc:spChg chg="add del">
          <ac:chgData name="Dia Germanou" userId="ed87489bdfc8587b" providerId="LiveId" clId="{57E8A275-B688-44A0-BEF1-37BF3D5404EC}" dt="2020-03-18T15:07:52.390" v="1972" actId="26606"/>
          <ac:spMkLst>
            <pc:docMk/>
            <pc:sldMk cId="3723474206" sldId="259"/>
            <ac:spMk id="19" creationId="{E659831F-0D9A-4C63-9EBB-8435B85A440F}"/>
          </ac:spMkLst>
        </pc:spChg>
        <pc:spChg chg="add del">
          <ac:chgData name="Dia Germanou" userId="ed87489bdfc8587b" providerId="LiveId" clId="{57E8A275-B688-44A0-BEF1-37BF3D5404EC}" dt="2020-03-18T15:07:52.390" v="1972" actId="26606"/>
          <ac:spMkLst>
            <pc:docMk/>
            <pc:sldMk cId="3723474206" sldId="259"/>
            <ac:spMk id="21" creationId="{E6995CE5-F890-4ABA-82A2-26507CE8D2A3}"/>
          </ac:spMkLst>
        </pc:spChg>
        <pc:spChg chg="add">
          <ac:chgData name="Dia Germanou" userId="ed87489bdfc8587b" providerId="LiveId" clId="{57E8A275-B688-44A0-BEF1-37BF3D5404EC}" dt="2020-03-18T15:07:52.390" v="1973" actId="26606"/>
          <ac:spMkLst>
            <pc:docMk/>
            <pc:sldMk cId="3723474206" sldId="259"/>
            <ac:spMk id="23" creationId="{F4C0B10B-D2C4-4A54-AFAD-3D27DF88BB37}"/>
          </ac:spMkLst>
        </pc:spChg>
        <pc:grpChg chg="add">
          <ac:chgData name="Dia Germanou" userId="ed87489bdfc8587b" providerId="LiveId" clId="{57E8A275-B688-44A0-BEF1-37BF3D5404EC}" dt="2020-03-18T15:07:52.390" v="1973" actId="26606"/>
          <ac:grpSpMkLst>
            <pc:docMk/>
            <pc:sldMk cId="3723474206" sldId="259"/>
            <ac:grpSpMk id="24" creationId="{B6BADB90-C74B-40D6-86DC-503F65FCE8DC}"/>
          </ac:grpSpMkLst>
        </pc:grpChg>
        <pc:picChg chg="add mod ord">
          <ac:chgData name="Dia Germanou" userId="ed87489bdfc8587b" providerId="LiveId" clId="{57E8A275-B688-44A0-BEF1-37BF3D5404EC}" dt="2020-03-18T15:08:45.942" v="1976" actId="1076"/>
          <ac:picMkLst>
            <pc:docMk/>
            <pc:sldMk cId="3723474206" sldId="259"/>
            <ac:picMk id="5" creationId="{C88F6755-CDBD-4396-9A8F-3D78CA401C50}"/>
          </ac:picMkLst>
        </pc:picChg>
      </pc:sldChg>
      <pc:sldChg chg="addSp delSp modSp mod setBg">
        <pc:chgData name="Dia Germanou" userId="ed87489bdfc8587b" providerId="LiveId" clId="{57E8A275-B688-44A0-BEF1-37BF3D5404EC}" dt="2020-03-18T15:00:06.814" v="1901" actId="478"/>
        <pc:sldMkLst>
          <pc:docMk/>
          <pc:sldMk cId="3028561577" sldId="260"/>
        </pc:sldMkLst>
        <pc:spChg chg="mod">
          <ac:chgData name="Dia Germanou" userId="ed87489bdfc8587b" providerId="LiveId" clId="{57E8A275-B688-44A0-BEF1-37BF3D5404EC}" dt="2020-03-18T14:55:39.708" v="1697" actId="14100"/>
          <ac:spMkLst>
            <pc:docMk/>
            <pc:sldMk cId="3028561577" sldId="260"/>
            <ac:spMk id="4" creationId="{654AE115-E917-4073-A1C5-5773190E1A6C}"/>
          </ac:spMkLst>
        </pc:spChg>
        <pc:spChg chg="mod">
          <ac:chgData name="Dia Germanou" userId="ed87489bdfc8587b" providerId="LiveId" clId="{57E8A275-B688-44A0-BEF1-37BF3D5404EC}" dt="2020-03-18T14:59:39.632" v="1894" actId="20577"/>
          <ac:spMkLst>
            <pc:docMk/>
            <pc:sldMk cId="3028561577" sldId="260"/>
            <ac:spMk id="8" creationId="{76C36225-A25F-422B-863B-50587615A1C0}"/>
          </ac:spMkLst>
        </pc:spChg>
        <pc:spChg chg="add del mod">
          <ac:chgData name="Dia Germanou" userId="ed87489bdfc8587b" providerId="LiveId" clId="{57E8A275-B688-44A0-BEF1-37BF3D5404EC}" dt="2020-03-18T15:00:06.814" v="1901" actId="478"/>
          <ac:spMkLst>
            <pc:docMk/>
            <pc:sldMk cId="3028561577" sldId="260"/>
            <ac:spMk id="9" creationId="{9BA47C0F-1592-4082-B76A-7DA0222DF7A5}"/>
          </ac:spMkLst>
        </pc:spChg>
        <pc:spChg chg="add del">
          <ac:chgData name="Dia Germanou" userId="ed87489bdfc8587b" providerId="LiveId" clId="{57E8A275-B688-44A0-BEF1-37BF3D5404EC}" dt="2020-03-18T13:34:52.536" v="145"/>
          <ac:spMkLst>
            <pc:docMk/>
            <pc:sldMk cId="3028561577" sldId="260"/>
            <ac:spMk id="10" creationId="{1DA5D0AA-442E-4797-89EA-16387DA42CAE}"/>
          </ac:spMkLst>
        </pc:spChg>
        <pc:spChg chg="add del">
          <ac:chgData name="Dia Germanou" userId="ed87489bdfc8587b" providerId="LiveId" clId="{57E8A275-B688-44A0-BEF1-37BF3D5404EC}" dt="2020-03-18T13:34:52.257" v="144"/>
          <ac:spMkLst>
            <pc:docMk/>
            <pc:sldMk cId="3028561577" sldId="260"/>
            <ac:spMk id="11" creationId="{1C3811C5-E35D-4263-9545-FA32E0C66A72}"/>
          </ac:spMkLst>
        </pc:spChg>
        <pc:spChg chg="add del mod">
          <ac:chgData name="Dia Germanou" userId="ed87489bdfc8587b" providerId="LiveId" clId="{57E8A275-B688-44A0-BEF1-37BF3D5404EC}" dt="2020-03-18T14:31:45.941" v="1069" actId="478"/>
          <ac:spMkLst>
            <pc:docMk/>
            <pc:sldMk cId="3028561577" sldId="260"/>
            <ac:spMk id="15" creationId="{C00D567C-EA10-4B60-B86F-952009DC102C}"/>
          </ac:spMkLst>
        </pc:spChg>
        <pc:spChg chg="add">
          <ac:chgData name="Dia Germanou" userId="ed87489bdfc8587b" providerId="LiveId" clId="{57E8A275-B688-44A0-BEF1-37BF3D5404EC}" dt="2020-03-18T14:25:10.090" v="777" actId="26606"/>
          <ac:spMkLst>
            <pc:docMk/>
            <pc:sldMk cId="3028561577" sldId="260"/>
            <ac:spMk id="16" creationId="{AFA67CD3-AB4E-4A7A-BEB8-53C445D8C44E}"/>
          </ac:spMkLst>
        </pc:spChg>
        <pc:spChg chg="add">
          <ac:chgData name="Dia Germanou" userId="ed87489bdfc8587b" providerId="LiveId" clId="{57E8A275-B688-44A0-BEF1-37BF3D5404EC}" dt="2020-03-18T14:25:10.090" v="777" actId="26606"/>
          <ac:spMkLst>
            <pc:docMk/>
            <pc:sldMk cId="3028561577" sldId="260"/>
            <ac:spMk id="20" creationId="{339C8D78-A644-462F-B674-F440635E5353}"/>
          </ac:spMkLst>
        </pc:spChg>
        <pc:spChg chg="add del mod">
          <ac:chgData name="Dia Germanou" userId="ed87489bdfc8587b" providerId="LiveId" clId="{57E8A275-B688-44A0-BEF1-37BF3D5404EC}" dt="2020-03-18T14:36:12.954" v="1128" actId="478"/>
          <ac:spMkLst>
            <pc:docMk/>
            <pc:sldMk cId="3028561577" sldId="260"/>
            <ac:spMk id="21" creationId="{B75A7243-DA05-42F6-9CD9-8D035F56EAA8}"/>
          </ac:spMkLst>
        </pc:spChg>
        <pc:spChg chg="add del mod">
          <ac:chgData name="Dia Germanou" userId="ed87489bdfc8587b" providerId="LiveId" clId="{57E8A275-B688-44A0-BEF1-37BF3D5404EC}" dt="2020-03-18T14:42:41.770" v="1497" actId="478"/>
          <ac:spMkLst>
            <pc:docMk/>
            <pc:sldMk cId="3028561577" sldId="260"/>
            <ac:spMk id="26" creationId="{ADD00572-E7BE-493A-B20E-93AE6E027375}"/>
          </ac:spMkLst>
        </pc:spChg>
        <pc:spChg chg="add del mod">
          <ac:chgData name="Dia Germanou" userId="ed87489bdfc8587b" providerId="LiveId" clId="{57E8A275-B688-44A0-BEF1-37BF3D5404EC}" dt="2020-03-18T14:40:07.452" v="1272" actId="478"/>
          <ac:spMkLst>
            <pc:docMk/>
            <pc:sldMk cId="3028561577" sldId="260"/>
            <ac:spMk id="29" creationId="{7B3E6057-4D0D-46CA-B8E6-B715F24BC638}"/>
          </ac:spMkLst>
        </pc:spChg>
        <pc:spChg chg="add del mod">
          <ac:chgData name="Dia Germanou" userId="ed87489bdfc8587b" providerId="LiveId" clId="{57E8A275-B688-44A0-BEF1-37BF3D5404EC}" dt="2020-03-18T14:42:20.444" v="1412" actId="478"/>
          <ac:spMkLst>
            <pc:docMk/>
            <pc:sldMk cId="3028561577" sldId="260"/>
            <ac:spMk id="32" creationId="{FFBFB034-1F49-49DA-BEE0-26506F839A64}"/>
          </ac:spMkLst>
        </pc:spChg>
        <pc:spChg chg="add del mod">
          <ac:chgData name="Dia Germanou" userId="ed87489bdfc8587b" providerId="LiveId" clId="{57E8A275-B688-44A0-BEF1-37BF3D5404EC}" dt="2020-03-18T14:43:50.531" v="1509" actId="478"/>
          <ac:spMkLst>
            <pc:docMk/>
            <pc:sldMk cId="3028561577" sldId="260"/>
            <ac:spMk id="35" creationId="{8AA0BEEE-B22F-4D2E-9594-2557B8ED70C0}"/>
          </ac:spMkLst>
        </pc:spChg>
        <pc:spChg chg="add del mod">
          <ac:chgData name="Dia Germanou" userId="ed87489bdfc8587b" providerId="LiveId" clId="{57E8A275-B688-44A0-BEF1-37BF3D5404EC}" dt="2020-03-18T14:46:10.835" v="1605" actId="478"/>
          <ac:spMkLst>
            <pc:docMk/>
            <pc:sldMk cId="3028561577" sldId="260"/>
            <ac:spMk id="40" creationId="{0A006C51-EEFF-4CBB-A022-8411BE42F6D5}"/>
          </ac:spMkLst>
        </pc:spChg>
        <pc:spChg chg="add mod">
          <ac:chgData name="Dia Germanou" userId="ed87489bdfc8587b" providerId="LiveId" clId="{57E8A275-B688-44A0-BEF1-37BF3D5404EC}" dt="2020-03-18T14:48:31.798" v="1676" actId="1076"/>
          <ac:spMkLst>
            <pc:docMk/>
            <pc:sldMk cId="3028561577" sldId="260"/>
            <ac:spMk id="43" creationId="{01D51591-B3FD-47E5-BE95-F2BF176F37AD}"/>
          </ac:spMkLst>
        </pc:spChg>
        <pc:spChg chg="add del mod">
          <ac:chgData name="Dia Germanou" userId="ed87489bdfc8587b" providerId="LiveId" clId="{57E8A275-B688-44A0-BEF1-37BF3D5404EC}" dt="2020-03-18T14:54:12.919" v="1682" actId="478"/>
          <ac:spMkLst>
            <pc:docMk/>
            <pc:sldMk cId="3028561577" sldId="260"/>
            <ac:spMk id="46" creationId="{35EC6431-8F88-44FA-AC8E-1B6399917FDF}"/>
          </ac:spMkLst>
        </pc:spChg>
        <pc:picChg chg="add">
          <ac:chgData name="Dia Germanou" userId="ed87489bdfc8587b" providerId="LiveId" clId="{57E8A275-B688-44A0-BEF1-37BF3D5404EC}" dt="2020-03-18T14:25:10.090" v="777" actId="26606"/>
          <ac:picMkLst>
            <pc:docMk/>
            <pc:sldMk cId="3028561577" sldId="260"/>
            <ac:picMk id="13" creationId="{CF1514AD-CF65-4060-BAC9-A12EF89B4FAE}"/>
          </ac:picMkLst>
        </pc:picChg>
        <pc:picChg chg="add del mod">
          <ac:chgData name="Dia Germanou" userId="ed87489bdfc8587b" providerId="LiveId" clId="{57E8A275-B688-44A0-BEF1-37BF3D5404EC}" dt="2020-03-18T14:31:45.941" v="1069" actId="478"/>
          <ac:picMkLst>
            <pc:docMk/>
            <pc:sldMk cId="3028561577" sldId="260"/>
            <ac:picMk id="14" creationId="{C0EF0355-B7E6-4470-BC59-6373113573D5}"/>
          </ac:picMkLst>
        </pc:picChg>
        <pc:picChg chg="add">
          <ac:chgData name="Dia Germanou" userId="ed87489bdfc8587b" providerId="LiveId" clId="{57E8A275-B688-44A0-BEF1-37BF3D5404EC}" dt="2020-03-18T14:25:10.090" v="777" actId="26606"/>
          <ac:picMkLst>
            <pc:docMk/>
            <pc:sldMk cId="3028561577" sldId="260"/>
            <ac:picMk id="18" creationId="{07CF545F-9C2E-4446-97CD-AD92990C2B68}"/>
          </ac:picMkLst>
        </pc:picChg>
        <pc:picChg chg="add del mod">
          <ac:chgData name="Dia Germanou" userId="ed87489bdfc8587b" providerId="LiveId" clId="{57E8A275-B688-44A0-BEF1-37BF3D5404EC}" dt="2020-03-18T14:59:36.366" v="1872" actId="1076"/>
          <ac:picMkLst>
            <pc:docMk/>
            <pc:sldMk cId="3028561577" sldId="260"/>
            <ac:picMk id="19" creationId="{2C98CD6C-9A07-4B1A-BD6F-66D2492D20BF}"/>
          </ac:picMkLst>
        </pc:picChg>
        <pc:picChg chg="add mod">
          <ac:chgData name="Dia Germanou" userId="ed87489bdfc8587b" providerId="LiveId" clId="{57E8A275-B688-44A0-BEF1-37BF3D5404EC}" dt="2020-03-18T14:59:53.090" v="1898" actId="1076"/>
          <ac:picMkLst>
            <pc:docMk/>
            <pc:sldMk cId="3028561577" sldId="260"/>
            <ac:picMk id="23" creationId="{DE8F9218-0155-4B0F-B3B1-DCD0AA2A663C}"/>
          </ac:picMkLst>
        </pc:picChg>
        <pc:picChg chg="add mod">
          <ac:chgData name="Dia Germanou" userId="ed87489bdfc8587b" providerId="LiveId" clId="{57E8A275-B688-44A0-BEF1-37BF3D5404EC}" dt="2020-03-18T14:59:43.208" v="1895" actId="1076"/>
          <ac:picMkLst>
            <pc:docMk/>
            <pc:sldMk cId="3028561577" sldId="260"/>
            <ac:picMk id="25" creationId="{18B22458-CE1F-4986-803B-11AEBE527290}"/>
          </ac:picMkLst>
        </pc:picChg>
        <pc:picChg chg="add mod">
          <ac:chgData name="Dia Germanou" userId="ed87489bdfc8587b" providerId="LiveId" clId="{57E8A275-B688-44A0-BEF1-37BF3D5404EC}" dt="2020-03-18T14:59:59.587" v="1900" actId="1076"/>
          <ac:picMkLst>
            <pc:docMk/>
            <pc:sldMk cId="3028561577" sldId="260"/>
            <ac:picMk id="28" creationId="{C9F3BB66-6309-43B7-962B-EAC1B5B4BFED}"/>
          </ac:picMkLst>
        </pc:picChg>
        <pc:picChg chg="add del mod">
          <ac:chgData name="Dia Germanou" userId="ed87489bdfc8587b" providerId="LiveId" clId="{57E8A275-B688-44A0-BEF1-37BF3D5404EC}" dt="2020-03-18T14:59:45.400" v="1896" actId="1076"/>
          <ac:picMkLst>
            <pc:docMk/>
            <pc:sldMk cId="3028561577" sldId="260"/>
            <ac:picMk id="31" creationId="{8133AF8A-09FF-4A88-8E48-B16166108A20}"/>
          </ac:picMkLst>
        </pc:picChg>
        <pc:picChg chg="add del mod">
          <ac:chgData name="Dia Germanou" userId="ed87489bdfc8587b" providerId="LiveId" clId="{57E8A275-B688-44A0-BEF1-37BF3D5404EC}" dt="2020-03-18T14:59:03.800" v="1851" actId="1076"/>
          <ac:picMkLst>
            <pc:docMk/>
            <pc:sldMk cId="3028561577" sldId="260"/>
            <ac:picMk id="34" creationId="{2DF594EC-3CFD-44E5-90A8-F955108FD311}"/>
          </ac:picMkLst>
        </pc:picChg>
        <pc:picChg chg="add mod">
          <ac:chgData name="Dia Germanou" userId="ed87489bdfc8587b" providerId="LiveId" clId="{57E8A275-B688-44A0-BEF1-37BF3D5404EC}" dt="2020-03-18T14:59:48.429" v="1897" actId="1076"/>
          <ac:picMkLst>
            <pc:docMk/>
            <pc:sldMk cId="3028561577" sldId="260"/>
            <ac:picMk id="37" creationId="{5F951418-7764-495D-B94C-C845B075119C}"/>
          </ac:picMkLst>
        </pc:picChg>
        <pc:picChg chg="add del mod">
          <ac:chgData name="Dia Germanou" userId="ed87489bdfc8587b" providerId="LiveId" clId="{57E8A275-B688-44A0-BEF1-37BF3D5404EC}" dt="2020-03-18T14:58:52.468" v="1835" actId="1076"/>
          <ac:picMkLst>
            <pc:docMk/>
            <pc:sldMk cId="3028561577" sldId="260"/>
            <ac:picMk id="39" creationId="{09C7892E-0771-4706-A205-A7497C392080}"/>
          </ac:picMkLst>
        </pc:picChg>
        <pc:picChg chg="add mod">
          <ac:chgData name="Dia Germanou" userId="ed87489bdfc8587b" providerId="LiveId" clId="{57E8A275-B688-44A0-BEF1-37BF3D5404EC}" dt="2020-03-18T14:59:08.830" v="1860" actId="1076"/>
          <ac:picMkLst>
            <pc:docMk/>
            <pc:sldMk cId="3028561577" sldId="260"/>
            <ac:picMk id="42" creationId="{5A4A509A-A659-43EF-B5CF-66811CCB2506}"/>
          </ac:picMkLst>
        </pc:picChg>
        <pc:picChg chg="add mod">
          <ac:chgData name="Dia Germanou" userId="ed87489bdfc8587b" providerId="LiveId" clId="{57E8A275-B688-44A0-BEF1-37BF3D5404EC}" dt="2020-03-18T14:58:11.785" v="1823" actId="1076"/>
          <ac:picMkLst>
            <pc:docMk/>
            <pc:sldMk cId="3028561577" sldId="260"/>
            <ac:picMk id="45" creationId="{55393025-E362-4F2C-840C-0B915302CF13}"/>
          </ac:picMkLst>
        </pc:picChg>
      </pc:sldChg>
      <pc:sldChg chg="addSp del">
        <pc:chgData name="Dia Germanou" userId="ed87489bdfc8587b" providerId="LiveId" clId="{57E8A275-B688-44A0-BEF1-37BF3D5404EC}" dt="2020-03-18T13:32:06.929" v="138" actId="47"/>
        <pc:sldMkLst>
          <pc:docMk/>
          <pc:sldMk cId="3415913798" sldId="261"/>
        </pc:sldMkLst>
        <pc:spChg chg="add">
          <ac:chgData name="Dia Germanou" userId="ed87489bdfc8587b" providerId="LiveId" clId="{57E8A275-B688-44A0-BEF1-37BF3D5404EC}" dt="2020-03-18T13:31:45.396" v="134"/>
          <ac:spMkLst>
            <pc:docMk/>
            <pc:sldMk cId="3415913798" sldId="261"/>
            <ac:spMk id="3" creationId="{82F44ABB-A643-4206-804D-43DCC65B0CB0}"/>
          </ac:spMkLst>
        </pc:spChg>
      </pc:sldChg>
      <pc:sldChg chg="addSp delSp modSp mod setBg">
        <pc:chgData name="Dia Germanou" userId="ed87489bdfc8587b" providerId="LiveId" clId="{57E8A275-B688-44A0-BEF1-37BF3D5404EC}" dt="2020-03-18T15:22:47.496" v="2083" actId="20577"/>
        <pc:sldMkLst>
          <pc:docMk/>
          <pc:sldMk cId="3876963383" sldId="262"/>
        </pc:sldMkLst>
        <pc:spChg chg="mod">
          <ac:chgData name="Dia Germanou" userId="ed87489bdfc8587b" providerId="LiveId" clId="{57E8A275-B688-44A0-BEF1-37BF3D5404EC}" dt="2020-03-18T15:22:47.496" v="2083" actId="20577"/>
          <ac:spMkLst>
            <pc:docMk/>
            <pc:sldMk cId="3876963383" sldId="262"/>
            <ac:spMk id="2" creationId="{EF5C081D-EEE1-4588-A466-7FDB0623573F}"/>
          </ac:spMkLst>
        </pc:spChg>
        <pc:spChg chg="mod ord">
          <ac:chgData name="Dia Germanou" userId="ed87489bdfc8587b" providerId="LiveId" clId="{57E8A275-B688-44A0-BEF1-37BF3D5404EC}" dt="2020-03-18T15:19:28.190" v="2060" actId="5793"/>
          <ac:spMkLst>
            <pc:docMk/>
            <pc:sldMk cId="3876963383" sldId="262"/>
            <ac:spMk id="3" creationId="{F5B14F11-E2F1-4399-B838-A71C70175A95}"/>
          </ac:spMkLst>
        </pc:spChg>
        <pc:spChg chg="add del mod">
          <ac:chgData name="Dia Germanou" userId="ed87489bdfc8587b" providerId="LiveId" clId="{57E8A275-B688-44A0-BEF1-37BF3D5404EC}" dt="2020-03-18T13:59:06.860" v="325"/>
          <ac:spMkLst>
            <pc:docMk/>
            <pc:sldMk cId="3876963383" sldId="262"/>
            <ac:spMk id="4" creationId="{36FC9DE6-155A-4C8B-B1D7-D230E00EE19F}"/>
          </ac:spMkLst>
        </pc:spChg>
        <pc:spChg chg="add del mod">
          <ac:chgData name="Dia Germanou" userId="ed87489bdfc8587b" providerId="LiveId" clId="{57E8A275-B688-44A0-BEF1-37BF3D5404EC}" dt="2020-03-18T14:20:04.427" v="722" actId="478"/>
          <ac:spMkLst>
            <pc:docMk/>
            <pc:sldMk cId="3876963383" sldId="262"/>
            <ac:spMk id="7" creationId="{3A99B537-542C-4F42-82ED-33487DB62B36}"/>
          </ac:spMkLst>
        </pc:spChg>
        <pc:spChg chg="add mod">
          <ac:chgData name="Dia Germanou" userId="ed87489bdfc8587b" providerId="LiveId" clId="{57E8A275-B688-44A0-BEF1-37BF3D5404EC}" dt="2020-03-18T15:10:59.243" v="1985" actId="122"/>
          <ac:spMkLst>
            <pc:docMk/>
            <pc:sldMk cId="3876963383" sldId="262"/>
            <ac:spMk id="8" creationId="{46357641-BCB2-4E20-9110-19076FB95EBE}"/>
          </ac:spMkLst>
        </pc:spChg>
        <pc:spChg chg="add">
          <ac:chgData name="Dia Germanou" userId="ed87489bdfc8587b" providerId="LiveId" clId="{57E8A275-B688-44A0-BEF1-37BF3D5404EC}" dt="2020-03-18T14:18:29.764" v="707" actId="26606"/>
          <ac:spMkLst>
            <pc:docMk/>
            <pc:sldMk cId="3876963383" sldId="262"/>
            <ac:spMk id="11" creationId="{911A6C77-6109-4F77-975B-C375615A557E}"/>
          </ac:spMkLst>
        </pc:spChg>
        <pc:grpChg chg="add">
          <ac:chgData name="Dia Germanou" userId="ed87489bdfc8587b" providerId="LiveId" clId="{57E8A275-B688-44A0-BEF1-37BF3D5404EC}" dt="2020-03-18T14:18:29.764" v="707" actId="26606"/>
          <ac:grpSpMkLst>
            <pc:docMk/>
            <pc:sldMk cId="3876963383" sldId="262"/>
            <ac:grpSpMk id="13" creationId="{CB343D17-9934-455E-B326-2F39206BA44A}"/>
          </ac:grpSpMkLst>
        </pc:grpChg>
        <pc:picChg chg="add mod">
          <ac:chgData name="Dia Germanou" userId="ed87489bdfc8587b" providerId="LiveId" clId="{57E8A275-B688-44A0-BEF1-37BF3D5404EC}" dt="2020-03-18T14:18:50.289" v="709" actId="1076"/>
          <ac:picMkLst>
            <pc:docMk/>
            <pc:sldMk cId="3876963383" sldId="262"/>
            <ac:picMk id="6" creationId="{D28FECDE-034E-4821-AA2D-205A9E34D944}"/>
          </ac:picMkLst>
        </pc:picChg>
      </pc:sldChg>
      <pc:sldChg chg="addSp delSp modSp add mod setBg">
        <pc:chgData name="Dia Germanou" userId="ed87489bdfc8587b" providerId="LiveId" clId="{57E8A275-B688-44A0-BEF1-37BF3D5404EC}" dt="2020-03-18T15:22:41.636" v="2082" actId="5793"/>
        <pc:sldMkLst>
          <pc:docMk/>
          <pc:sldMk cId="301305418" sldId="263"/>
        </pc:sldMkLst>
        <pc:spChg chg="mod">
          <ac:chgData name="Dia Germanou" userId="ed87489bdfc8587b" providerId="LiveId" clId="{57E8A275-B688-44A0-BEF1-37BF3D5404EC}" dt="2020-03-18T15:22:41.636" v="2082" actId="5793"/>
          <ac:spMkLst>
            <pc:docMk/>
            <pc:sldMk cId="301305418" sldId="263"/>
            <ac:spMk id="2" creationId="{9CF72EF7-6B0C-4BAF-9C8A-959F5CB90ADC}"/>
          </ac:spMkLst>
        </pc:spChg>
        <pc:spChg chg="mod">
          <ac:chgData name="Dia Germanou" userId="ed87489bdfc8587b" providerId="LiveId" clId="{57E8A275-B688-44A0-BEF1-37BF3D5404EC}" dt="2020-03-18T15:22:26.915" v="2074" actId="5793"/>
          <ac:spMkLst>
            <pc:docMk/>
            <pc:sldMk cId="301305418" sldId="263"/>
            <ac:spMk id="3" creationId="{176CA4D2-BEC9-4823-9B08-AE510446B188}"/>
          </ac:spMkLst>
        </pc:spChg>
        <pc:spChg chg="add del">
          <ac:chgData name="Dia Germanou" userId="ed87489bdfc8587b" providerId="LiveId" clId="{57E8A275-B688-44A0-BEF1-37BF3D5404EC}" dt="2020-03-18T14:23:35.567" v="750" actId="26606"/>
          <ac:spMkLst>
            <pc:docMk/>
            <pc:sldMk cId="301305418" sldId="263"/>
            <ac:spMk id="10" creationId="{427D15F9-FBA9-45B6-A1EE-7E2610907483}"/>
          </ac:spMkLst>
        </pc:spChg>
        <pc:spChg chg="add">
          <ac:chgData name="Dia Germanou" userId="ed87489bdfc8587b" providerId="LiveId" clId="{57E8A275-B688-44A0-BEF1-37BF3D5404EC}" dt="2020-03-18T14:23:35.567" v="750" actId="26606"/>
          <ac:spMkLst>
            <pc:docMk/>
            <pc:sldMk cId="301305418" sldId="263"/>
            <ac:spMk id="22" creationId="{B05E4F47-B148-49E0-B472-BBF149315524}"/>
          </ac:spMkLst>
        </pc:spChg>
        <pc:spChg chg="add">
          <ac:chgData name="Dia Germanou" userId="ed87489bdfc8587b" providerId="LiveId" clId="{57E8A275-B688-44A0-BEF1-37BF3D5404EC}" dt="2020-03-18T14:23:35.567" v="750" actId="26606"/>
          <ac:spMkLst>
            <pc:docMk/>
            <pc:sldMk cId="301305418" sldId="263"/>
            <ac:spMk id="26" creationId="{684BF3E1-C321-4F38-85CF-FEBBEEC15E2D}"/>
          </ac:spMkLst>
        </pc:spChg>
        <pc:grpChg chg="add del">
          <ac:chgData name="Dia Germanou" userId="ed87489bdfc8587b" providerId="LiveId" clId="{57E8A275-B688-44A0-BEF1-37BF3D5404EC}" dt="2020-03-18T14:23:35.567" v="750" actId="26606"/>
          <ac:grpSpMkLst>
            <pc:docMk/>
            <pc:sldMk cId="301305418" sldId="263"/>
            <ac:grpSpMk id="12" creationId="{549D845D-9A57-49AC-9523-BB0D6DA6FECA}"/>
          </ac:grpSpMkLst>
        </pc:grpChg>
        <pc:picChg chg="add mod">
          <ac:chgData name="Dia Germanou" userId="ed87489bdfc8587b" providerId="LiveId" clId="{57E8A275-B688-44A0-BEF1-37BF3D5404EC}" dt="2020-03-18T14:23:35.567" v="750" actId="26606"/>
          <ac:picMkLst>
            <pc:docMk/>
            <pc:sldMk cId="301305418" sldId="263"/>
            <ac:picMk id="7" creationId="{365B37DB-4F8D-4E0C-A19C-A987D64A1A5F}"/>
          </ac:picMkLst>
        </pc:picChg>
        <pc:picChg chg="add">
          <ac:chgData name="Dia Germanou" userId="ed87489bdfc8587b" providerId="LiveId" clId="{57E8A275-B688-44A0-BEF1-37BF3D5404EC}" dt="2020-03-18T14:23:35.567" v="750" actId="26606"/>
          <ac:picMkLst>
            <pc:docMk/>
            <pc:sldMk cId="301305418" sldId="263"/>
            <ac:picMk id="24" creationId="{7A2CE8EB-F719-4F84-9E91-F538438CAC76}"/>
          </ac:picMkLst>
        </pc:picChg>
      </pc:sldChg>
      <pc:sldChg chg="addSp modSp add mod setBg">
        <pc:chgData name="Dia Germanou" userId="ed87489bdfc8587b" providerId="LiveId" clId="{57E8A275-B688-44A0-BEF1-37BF3D5404EC}" dt="2020-03-18T15:21:25.909" v="2067" actId="207"/>
        <pc:sldMkLst>
          <pc:docMk/>
          <pc:sldMk cId="4141302952" sldId="264"/>
        </pc:sldMkLst>
        <pc:spChg chg="mod">
          <ac:chgData name="Dia Germanou" userId="ed87489bdfc8587b" providerId="LiveId" clId="{57E8A275-B688-44A0-BEF1-37BF3D5404EC}" dt="2020-03-18T15:21:25.909" v="2067" actId="207"/>
          <ac:spMkLst>
            <pc:docMk/>
            <pc:sldMk cId="4141302952" sldId="264"/>
            <ac:spMk id="2" creationId="{96E247CB-532D-4FBE-8336-E5FAD09F0C67}"/>
          </ac:spMkLst>
        </pc:spChg>
        <pc:spChg chg="add">
          <ac:chgData name="Dia Germanou" userId="ed87489bdfc8587b" providerId="LiveId" clId="{57E8A275-B688-44A0-BEF1-37BF3D5404EC}" dt="2020-03-18T14:28:09.134" v="972" actId="26606"/>
          <ac:spMkLst>
            <pc:docMk/>
            <pc:sldMk cId="4141302952" sldId="264"/>
            <ac:spMk id="9" creationId="{D60E71B4-DE6B-4668-8007-AAE6137E4C8D}"/>
          </ac:spMkLst>
        </pc:spChg>
        <pc:spChg chg="add">
          <ac:chgData name="Dia Germanou" userId="ed87489bdfc8587b" providerId="LiveId" clId="{57E8A275-B688-44A0-BEF1-37BF3D5404EC}" dt="2020-03-18T14:28:09.134" v="972" actId="26606"/>
          <ac:spMkLst>
            <pc:docMk/>
            <pc:sldMk cId="4141302952" sldId="264"/>
            <ac:spMk id="16" creationId="{0595ECE5-BD7E-4F71-820D-40971970872D}"/>
          </ac:spMkLst>
        </pc:spChg>
        <pc:grpChg chg="add">
          <ac:chgData name="Dia Germanou" userId="ed87489bdfc8587b" providerId="LiveId" clId="{57E8A275-B688-44A0-BEF1-37BF3D5404EC}" dt="2020-03-18T14:28:09.134" v="972" actId="26606"/>
          <ac:grpSpMkLst>
            <pc:docMk/>
            <pc:sldMk cId="4141302952" sldId="264"/>
            <ac:grpSpMk id="11" creationId="{F6E4C944-4BB6-469F-81D8-BD81B4A1B54D}"/>
          </ac:grpSpMkLst>
        </pc:grpChg>
        <pc:picChg chg="add">
          <ac:chgData name="Dia Germanou" userId="ed87489bdfc8587b" providerId="LiveId" clId="{57E8A275-B688-44A0-BEF1-37BF3D5404EC}" dt="2020-03-18T14:28:09.134" v="972" actId="26606"/>
          <ac:picMkLst>
            <pc:docMk/>
            <pc:sldMk cId="4141302952" sldId="264"/>
            <ac:picMk id="6" creationId="{B4DF2607-C614-495A-AB22-30B534F750E9}"/>
          </ac:picMkLst>
        </pc:picChg>
      </pc:sldChg>
      <pc:sldChg chg="addSp delSp modSp add del mod">
        <pc:chgData name="Dia Germanou" userId="ed87489bdfc8587b" providerId="LiveId" clId="{57E8A275-B688-44A0-BEF1-37BF3D5404EC}" dt="2020-03-18T14:11:52.351" v="671"/>
        <pc:sldMkLst>
          <pc:docMk/>
          <pc:sldMk cId="2476768786" sldId="265"/>
        </pc:sldMkLst>
        <pc:spChg chg="add del mod">
          <ac:chgData name="Dia Germanou" userId="ed87489bdfc8587b" providerId="LiveId" clId="{57E8A275-B688-44A0-BEF1-37BF3D5404EC}" dt="2020-03-18T14:11:46.119" v="669"/>
          <ac:spMkLst>
            <pc:docMk/>
            <pc:sldMk cId="2476768786" sldId="265"/>
            <ac:spMk id="2" creationId="{3228C7D3-D104-4018-B2DC-E24FE5457516}"/>
          </ac:spMkLst>
        </pc:spChg>
      </pc:sldChg>
      <pc:sldChg chg="add del">
        <pc:chgData name="Dia Germanou" userId="ed87489bdfc8587b" providerId="LiveId" clId="{57E8A275-B688-44A0-BEF1-37BF3D5404EC}" dt="2020-03-18T14:55:48.577" v="1698" actId="47"/>
        <pc:sldMkLst>
          <pc:docMk/>
          <pc:sldMk cId="2591582807" sldId="265"/>
        </pc:sldMkLst>
      </pc:sldChg>
      <pc:sldChg chg="add del">
        <pc:chgData name="Dia Germanou" userId="ed87489bdfc8587b" providerId="LiveId" clId="{57E8A275-B688-44A0-BEF1-37BF3D5404EC}" dt="2020-03-18T15:00:41.391" v="1903"/>
        <pc:sldMkLst>
          <pc:docMk/>
          <pc:sldMk cId="3517961923" sldId="265"/>
        </pc:sldMkLst>
      </pc:sldChg>
      <pc:sldMasterChg chg="setBg modSldLayout">
        <pc:chgData name="Dia Germanou" userId="ed87489bdfc8587b" providerId="LiveId" clId="{57E8A275-B688-44A0-BEF1-37BF3D5404EC}" dt="2020-03-18T14:16:48.093" v="701"/>
        <pc:sldMasterMkLst>
          <pc:docMk/>
          <pc:sldMasterMk cId="389410604" sldId="2147483648"/>
        </pc:sldMasterMkLst>
        <pc:sldLayoutChg chg="setBg">
          <pc:chgData name="Dia Germanou" userId="ed87489bdfc8587b" providerId="LiveId" clId="{57E8A275-B688-44A0-BEF1-37BF3D5404EC}" dt="2020-03-18T14:16:48.093" v="701"/>
          <pc:sldLayoutMkLst>
            <pc:docMk/>
            <pc:sldMasterMk cId="389410604" sldId="2147483648"/>
            <pc:sldLayoutMk cId="3449283609" sldId="2147483649"/>
          </pc:sldLayoutMkLst>
        </pc:sldLayoutChg>
        <pc:sldLayoutChg chg="setBg">
          <pc:chgData name="Dia Germanou" userId="ed87489bdfc8587b" providerId="LiveId" clId="{57E8A275-B688-44A0-BEF1-37BF3D5404EC}" dt="2020-03-18T14:16:48.093" v="701"/>
          <pc:sldLayoutMkLst>
            <pc:docMk/>
            <pc:sldMasterMk cId="389410604" sldId="2147483648"/>
            <pc:sldLayoutMk cId="1131768276" sldId="2147483650"/>
          </pc:sldLayoutMkLst>
        </pc:sldLayoutChg>
        <pc:sldLayoutChg chg="setBg">
          <pc:chgData name="Dia Germanou" userId="ed87489bdfc8587b" providerId="LiveId" clId="{57E8A275-B688-44A0-BEF1-37BF3D5404EC}" dt="2020-03-18T14:16:48.093" v="701"/>
          <pc:sldLayoutMkLst>
            <pc:docMk/>
            <pc:sldMasterMk cId="389410604" sldId="2147483648"/>
            <pc:sldLayoutMk cId="22270060" sldId="2147483651"/>
          </pc:sldLayoutMkLst>
        </pc:sldLayoutChg>
        <pc:sldLayoutChg chg="setBg">
          <pc:chgData name="Dia Germanou" userId="ed87489bdfc8587b" providerId="LiveId" clId="{57E8A275-B688-44A0-BEF1-37BF3D5404EC}" dt="2020-03-18T14:16:48.093" v="701"/>
          <pc:sldLayoutMkLst>
            <pc:docMk/>
            <pc:sldMasterMk cId="389410604" sldId="2147483648"/>
            <pc:sldLayoutMk cId="195706482" sldId="2147483652"/>
          </pc:sldLayoutMkLst>
        </pc:sldLayoutChg>
        <pc:sldLayoutChg chg="setBg">
          <pc:chgData name="Dia Germanou" userId="ed87489bdfc8587b" providerId="LiveId" clId="{57E8A275-B688-44A0-BEF1-37BF3D5404EC}" dt="2020-03-18T14:16:48.093" v="701"/>
          <pc:sldLayoutMkLst>
            <pc:docMk/>
            <pc:sldMasterMk cId="389410604" sldId="2147483648"/>
            <pc:sldLayoutMk cId="3932001951" sldId="2147483653"/>
          </pc:sldLayoutMkLst>
        </pc:sldLayoutChg>
        <pc:sldLayoutChg chg="setBg">
          <pc:chgData name="Dia Germanou" userId="ed87489bdfc8587b" providerId="LiveId" clId="{57E8A275-B688-44A0-BEF1-37BF3D5404EC}" dt="2020-03-18T14:16:48.093" v="701"/>
          <pc:sldLayoutMkLst>
            <pc:docMk/>
            <pc:sldMasterMk cId="389410604" sldId="2147483648"/>
            <pc:sldLayoutMk cId="3715107813" sldId="2147483654"/>
          </pc:sldLayoutMkLst>
        </pc:sldLayoutChg>
        <pc:sldLayoutChg chg="setBg">
          <pc:chgData name="Dia Germanou" userId="ed87489bdfc8587b" providerId="LiveId" clId="{57E8A275-B688-44A0-BEF1-37BF3D5404EC}" dt="2020-03-18T14:16:48.093" v="701"/>
          <pc:sldLayoutMkLst>
            <pc:docMk/>
            <pc:sldMasterMk cId="389410604" sldId="2147483648"/>
            <pc:sldLayoutMk cId="242818622" sldId="2147483655"/>
          </pc:sldLayoutMkLst>
        </pc:sldLayoutChg>
        <pc:sldLayoutChg chg="setBg">
          <pc:chgData name="Dia Germanou" userId="ed87489bdfc8587b" providerId="LiveId" clId="{57E8A275-B688-44A0-BEF1-37BF3D5404EC}" dt="2020-03-18T14:16:48.093" v="701"/>
          <pc:sldLayoutMkLst>
            <pc:docMk/>
            <pc:sldMasterMk cId="389410604" sldId="2147483648"/>
            <pc:sldLayoutMk cId="2905188053" sldId="2147483656"/>
          </pc:sldLayoutMkLst>
        </pc:sldLayoutChg>
        <pc:sldLayoutChg chg="setBg">
          <pc:chgData name="Dia Germanou" userId="ed87489bdfc8587b" providerId="LiveId" clId="{57E8A275-B688-44A0-BEF1-37BF3D5404EC}" dt="2020-03-18T14:16:48.093" v="701"/>
          <pc:sldLayoutMkLst>
            <pc:docMk/>
            <pc:sldMasterMk cId="389410604" sldId="2147483648"/>
            <pc:sldLayoutMk cId="1540704004" sldId="2147483657"/>
          </pc:sldLayoutMkLst>
        </pc:sldLayoutChg>
        <pc:sldLayoutChg chg="setBg">
          <pc:chgData name="Dia Germanou" userId="ed87489bdfc8587b" providerId="LiveId" clId="{57E8A275-B688-44A0-BEF1-37BF3D5404EC}" dt="2020-03-18T14:16:48.093" v="701"/>
          <pc:sldLayoutMkLst>
            <pc:docMk/>
            <pc:sldMasterMk cId="389410604" sldId="2147483648"/>
            <pc:sldLayoutMk cId="1252734222" sldId="2147483658"/>
          </pc:sldLayoutMkLst>
        </pc:sldLayoutChg>
        <pc:sldLayoutChg chg="setBg">
          <pc:chgData name="Dia Germanou" userId="ed87489bdfc8587b" providerId="LiveId" clId="{57E8A275-B688-44A0-BEF1-37BF3D5404EC}" dt="2020-03-18T14:16:48.093" v="701"/>
          <pc:sldLayoutMkLst>
            <pc:docMk/>
            <pc:sldMasterMk cId="389410604" sldId="2147483648"/>
            <pc:sldLayoutMk cId="3586296227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2E9D3-580B-4F63-9786-9F6593C4F2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8D376B-F7F3-4240-9470-50CF9A5748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C8E905-DCE4-4D19-89DC-BA8E5C187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FA3D8-00A4-4789-AB68-DFF46E57F08C}" type="datetimeFigureOut">
              <a:rPr lang="en-US" smtClean="0"/>
              <a:t>27-Mar-20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9B378E-D422-463A-AE44-2ACCBAA98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F8F57F-4E48-4BE6-829C-50E5D89E1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D62EB-98A6-46F2-B329-2B8155AFA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283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A0433-1CFB-4B18-84D5-F116B83A6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2C188B-79E5-4A2D-8D8D-D37223E706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86EC58-E1DE-4B22-AE61-9F66DE847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FA3D8-00A4-4789-AB68-DFF46E57F08C}" type="datetimeFigureOut">
              <a:rPr lang="en-US" smtClean="0"/>
              <a:t>27-Mar-20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4FC937-C2E7-4F8E-9EC4-142573967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955C39-F176-4519-94E6-684BD2AF2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D62EB-98A6-46F2-B329-2B8155AFA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734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C3742A-9236-4371-A20E-7EC429BF5F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630609-0B99-4396-A061-3C51ABCB17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AEFA95-6157-4136-A48B-624E025B2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FA3D8-00A4-4789-AB68-DFF46E57F08C}" type="datetimeFigureOut">
              <a:rPr lang="en-US" smtClean="0"/>
              <a:t>27-Mar-20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A76971-D661-4D59-9427-37D098DEC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EB766-0F0B-4C5E-8324-2431167F8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D62EB-98A6-46F2-B329-2B8155AFA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296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7D4F2-3721-411F-ACF2-A0CBBE194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90E65D-2D9D-408C-A7C2-0717423470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B0ADAC-06F4-408B-95E7-A257FEE4A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FA3D8-00A4-4789-AB68-DFF46E57F08C}" type="datetimeFigureOut">
              <a:rPr lang="en-US" smtClean="0"/>
              <a:t>27-Mar-20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A1671-E000-40DF-9671-C3441DD68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EA934-92D3-4658-A7B7-1909D047D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D62EB-98A6-46F2-B329-2B8155AFA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768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A425A-1213-4718-B6D7-6A6685DF3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CF104F-0C59-457A-8798-F1B147FC25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741B0-DE65-43DF-A74B-BE070198D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FA3D8-00A4-4789-AB68-DFF46E57F08C}" type="datetimeFigureOut">
              <a:rPr lang="en-US" smtClean="0"/>
              <a:t>27-Mar-20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908144-9598-46E6-B3B5-4494642FB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7C7C4A-3FED-4F15-989E-4421568DE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D62EB-98A6-46F2-B329-2B8155AFA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0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BC550-D6EA-47F4-B477-A62A2E238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93D87C-4F22-41B0-B425-6923102833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53BC61-CFF4-4DA9-A502-2FE37CFE65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2E9540-59FD-4644-9211-8B3520320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FA3D8-00A4-4789-AB68-DFF46E57F08C}" type="datetimeFigureOut">
              <a:rPr lang="en-US" smtClean="0"/>
              <a:t>27-Mar-20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DEBE4A-AA7B-49D7-A812-49CB2E391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0C3486-A808-48BD-AA3A-3284856D0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D62EB-98A6-46F2-B329-2B8155AFA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06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E5CB0-0301-481B-82CE-E44F0CAB1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75E4DD-8808-4F5B-A534-AF91657F5E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9EFEF4-1A0E-4BAD-A2CD-7A3DB09049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9116F6-CEA3-4A9F-9F12-4A31E973C0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1DA6B7-56B3-4A6C-82D7-D726F9152B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97EB21-4D14-483B-85B5-56F38E0BA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FA3D8-00A4-4789-AB68-DFF46E57F08C}" type="datetimeFigureOut">
              <a:rPr lang="en-US" smtClean="0"/>
              <a:t>27-Mar-20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48DA15-62F3-485E-B742-D7B4C869D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618A20-0591-466A-9BC5-6A8781BDD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D62EB-98A6-46F2-B329-2B8155AFA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001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B638C-2BAC-41E8-B564-0C69BA4E0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CC5F8E-07E2-4CBE-AEA9-1C4017809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FA3D8-00A4-4789-AB68-DFF46E57F08C}" type="datetimeFigureOut">
              <a:rPr lang="en-US" smtClean="0"/>
              <a:t>27-Mar-20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1D9941-D174-4248-8F3A-22DA010C6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5A4685-2A71-4CE0-B04A-0DBB391EA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D62EB-98A6-46F2-B329-2B8155AFA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107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2D7760-D7DD-4412-AF83-8737EBFBD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FA3D8-00A4-4789-AB68-DFF46E57F08C}" type="datetimeFigureOut">
              <a:rPr lang="en-US" smtClean="0"/>
              <a:t>27-Mar-20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7B0BCA-9C04-4DA9-B0EE-4176502AE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0DCBF-7E94-4945-BF40-B92BDDD33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D62EB-98A6-46F2-B329-2B8155AFA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18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06911-5F05-45F4-848A-A59C9203B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1447E-B80D-4CB5-BE0D-7C66022A8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2630F2-BDBC-4759-A5A4-6908E445E3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E45F35-4F13-4A56-881E-6C50E52A6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FA3D8-00A4-4789-AB68-DFF46E57F08C}" type="datetimeFigureOut">
              <a:rPr lang="en-US" smtClean="0"/>
              <a:t>27-Mar-20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F1AC6D-B083-4595-BFF0-4D8136E53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DC18D1-6975-4FED-9A14-50FCD0B88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D62EB-98A6-46F2-B329-2B8155AFA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188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BE744-D0B7-4401-8190-C81D74141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C29E27-5392-4ED9-B0F5-AA24290118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91415E-1565-4796-B7FA-A48B39956E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4ED893-E67B-4254-BF98-BB51C1FED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FA3D8-00A4-4789-AB68-DFF46E57F08C}" type="datetimeFigureOut">
              <a:rPr lang="en-US" smtClean="0"/>
              <a:t>27-Mar-20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9020F8-E8B4-4B0E-A887-0948562A3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534A9E-623F-4230-BABC-4B5034070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D62EB-98A6-46F2-B329-2B8155AFA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704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93E771-1A96-4DC9-B776-0A489F3C6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7A9472-AC98-42A0-A1FA-1DC643D2F5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C4B0E2-B413-4FAC-AAA5-1A39B9B480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FA3D8-00A4-4789-AB68-DFF46E57F08C}" type="datetimeFigureOut">
              <a:rPr lang="en-US" smtClean="0"/>
              <a:t>27-Mar-20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44D08C-E978-456E-A91D-32D3F217EB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BA6AE-3874-44FC-BF19-1A5D7A4BC7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D62EB-98A6-46F2-B329-2B8155AFA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10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www.google.com.mx/url?sa=i&amp;url=http://clipart-library.com/great-job-cliparts.html&amp;psig=AOvVaw07CQqpmUm4L4zT_qUw--gg&amp;ust=1584715537970000&amp;source=images&amp;cd=vfe&amp;ved=0CAIQjRxqFwoTCMD55cnjpugCFQAAAAAdAAAAABAI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Billie_Eilish" TargetMode="External"/><Relationship Id="rId2" Type="http://schemas.openxmlformats.org/officeDocument/2006/relationships/hyperlink" Target="https://en.wikipedia.org/wiki/Lionel_Messi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 ?><Relationships xmlns="http://schemas.openxmlformats.org/package/2006/relationships"><Relationship Id="rId3" Target="../media/image2.jp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quia.com/quiz/7652524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openclipart.org/detail/10310/boy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10310/boy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quia.com/jg/3110318.html" TargetMode="External"/></Relationships>
</file>

<file path=ppt/slides/_rels/slide7.xml.rels><?xml version="1.0" encoding="UTF-8" standalone="yes" ?><Relationships xmlns="http://schemas.openxmlformats.org/package/2006/relationships"><Relationship Id="rId3" Target="../slideLayouts/slideLayout2.xml" Type="http://schemas.openxmlformats.org/officeDocument/2006/relationships/slideLayout"/><Relationship Id="rId2" Target="../media/media1.m4a" Type="http://schemas.openxmlformats.org/officeDocument/2006/relationships/audio"/><Relationship Id="rId1" Target="../media/media1.m4a" Type="http://schemas.microsoft.com/office/2007/relationships/media"/><Relationship Id="rId5" Target="../media/image5.png" Type="http://schemas.openxmlformats.org/officeDocument/2006/relationships/image"/><Relationship Id="rId4" Target="../media/image4.jpeg" Type="http://schemas.openxmlformats.org/officeDocument/2006/relationships/image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F5C081D-EEE1-4588-A466-7FDB06235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70393"/>
            <a:ext cx="10515600" cy="1325563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en-US" sz="6600" b="1" dirty="0" smtClean="0">
                <a:solidFill>
                  <a:srgbClr val="FF0066"/>
                </a:solidFill>
              </a:rPr>
              <a:t>About me!</a:t>
            </a:r>
            <a:endParaRPr lang="en-US" sz="6600" b="1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88466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Another idea!</a:t>
            </a:r>
            <a:endParaRPr lang="el-GR" b="1" dirty="0"/>
          </a:p>
        </p:txBody>
      </p:sp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838200" y="1825625"/>
            <a:ext cx="10515600" cy="2436564"/>
          </a:xfrm>
          <a:prstGeom prst="rect">
            <a:avLst/>
          </a:prstGeom>
          <a:solidFill>
            <a:srgbClr val="FF99CC"/>
          </a:solidFill>
        </p:spPr>
        <p:txBody>
          <a:bodyPr wrap="square" rtlCol="0">
            <a:spAutoFit/>
          </a:bodyPr>
          <a:lstStyle/>
          <a:p>
            <a:r>
              <a:rPr lang="en-US" sz="4000" b="1" dirty="0"/>
              <a:t>Y</a:t>
            </a:r>
            <a:r>
              <a:rPr lang="en-US" sz="4000" b="1" dirty="0" smtClean="0"/>
              <a:t>ou can record yourself using your parents’ mobile phone! </a:t>
            </a:r>
          </a:p>
          <a:p>
            <a:r>
              <a:rPr lang="en-US" sz="4000" b="1" dirty="0" smtClean="0"/>
              <a:t>Then your parents can help you to send </a:t>
            </a:r>
            <a:r>
              <a:rPr lang="en-US" sz="4000" b="1" dirty="0" smtClean="0"/>
              <a:t>your recording</a:t>
            </a:r>
            <a:r>
              <a:rPr lang="en-US" sz="4000" b="1" dirty="0" smtClean="0"/>
              <a:t> </a:t>
            </a:r>
            <a:r>
              <a:rPr lang="en-US" sz="4000" b="1" dirty="0" smtClean="0"/>
              <a:t>to your teacher</a:t>
            </a:r>
            <a:r>
              <a:rPr lang="en-US" sz="4000" b="1" dirty="0"/>
              <a:t>!</a:t>
            </a:r>
            <a:endParaRPr lang="el-GR" sz="4000" b="1" dirty="0"/>
          </a:p>
        </p:txBody>
      </p:sp>
    </p:spTree>
    <p:extLst>
      <p:ext uri="{BB962C8B-B14F-4D97-AF65-F5344CB8AC3E}">
        <p14:creationId xmlns:p14="http://schemas.microsoft.com/office/powerpoint/2010/main" val="321536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Αποτέλεσμα εικόνας για good job free clip art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646" y="1294228"/>
            <a:ext cx="8112708" cy="514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103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Images courtesy of:</a:t>
            </a:r>
            <a:br>
              <a:rPr lang="en-US" dirty="0" smtClean="0"/>
            </a:b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en.wikipedia.org/wiki/Lionel_Messi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en.wikipedia.org/wiki/Billie_Eilish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347345" lvl="0" indent="-347345" fontAlgn="base">
              <a:spcBef>
                <a:spcPts val="480"/>
              </a:spcBef>
            </a:pPr>
            <a:r>
              <a:rPr lang="en-US" i="1" dirty="0">
                <a:solidFill>
                  <a:srgbClr val="000000"/>
                </a:solidFill>
                <a:latin typeface="Arial"/>
              </a:rPr>
              <a:t>Presentation designed by the English Curriculum Development team, </a:t>
            </a:r>
            <a:r>
              <a:rPr lang="en-US" i="1" dirty="0" smtClean="0">
                <a:solidFill>
                  <a:srgbClr val="000000"/>
                </a:solidFill>
                <a:latin typeface="Arial"/>
              </a:rPr>
              <a:t>Cyprus </a:t>
            </a:r>
            <a:r>
              <a:rPr lang="en-US" i="1" dirty="0">
                <a:solidFill>
                  <a:srgbClr val="000000"/>
                </a:solidFill>
                <a:latin typeface="Arial"/>
              </a:rPr>
              <a:t>Ministry of Education and Culture</a:t>
            </a:r>
            <a:endParaRPr lang="el-GR" sz="16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3057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>
            <a:extLst>
              <a:ext uri="{FF2B5EF4-FFF2-40B4-BE49-F238E27FC236}">
                <a16:creationId xmlns:a16="http://schemas.microsoft.com/office/drawing/2014/main" id="{654AE115-E917-4073-A1C5-5773190E1A6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60ADA"/>
          </a:solidFill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3600" b="1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600" b="1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First complete these sentences in your exercise book:</a:t>
            </a:r>
            <a:r>
              <a:rPr lang="en-US" sz="3600" b="1" kern="1200" dirty="0">
                <a:ln/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600" b="1" kern="1200" dirty="0">
                <a:ln/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36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Bevel 2"/>
          <p:cNvSpPr/>
          <p:nvPr/>
        </p:nvSpPr>
        <p:spPr>
          <a:xfrm>
            <a:off x="2353491" y="2088289"/>
            <a:ext cx="7485017" cy="4088674"/>
          </a:xfrm>
          <a:prstGeom prst="bevel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My name is…………………...</a:t>
            </a:r>
          </a:p>
          <a:p>
            <a:pPr algn="ctr"/>
            <a:r>
              <a:rPr lang="en-US" sz="2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I’m from……………………….</a:t>
            </a:r>
          </a:p>
          <a:p>
            <a:pPr algn="ctr"/>
            <a:r>
              <a:rPr lang="en-US" sz="2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I live in…………………………</a:t>
            </a:r>
          </a:p>
          <a:p>
            <a:pPr algn="ctr"/>
            <a:r>
              <a:rPr lang="en-US" sz="2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I like……………………………..</a:t>
            </a:r>
          </a:p>
          <a:p>
            <a:pPr algn="ctr"/>
            <a:r>
              <a:rPr lang="en-US" sz="2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I don’t like…………………..</a:t>
            </a:r>
          </a:p>
          <a:p>
            <a:pPr algn="ctr"/>
            <a:r>
              <a:rPr lang="en-US" sz="2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I’ve got…………………………</a:t>
            </a:r>
            <a:endParaRPr lang="el-GR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93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>
            <a:extLst>
              <a:ext uri="{FF2B5EF4-FFF2-40B4-BE49-F238E27FC236}">
                <a16:creationId xmlns:a16="http://schemas.microsoft.com/office/drawing/2014/main" id="{654AE115-E917-4073-A1C5-5773190E1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175" y="1799500"/>
            <a:ext cx="10791762" cy="3913993"/>
          </a:xfrm>
          <a:solidFill>
            <a:srgbClr val="66FF33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sz="6000" b="1" dirty="0">
                <a:ln/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L</a:t>
            </a:r>
            <a:r>
              <a:rPr lang="en-US" sz="6000" b="1" kern="1200" dirty="0" smtClean="0">
                <a:ln/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et’s read about two famous people </a:t>
            </a:r>
            <a:r>
              <a:rPr lang="en-US" sz="6000" b="1" kern="1200" dirty="0" smtClean="0">
                <a:ln/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and </a:t>
            </a:r>
            <a:r>
              <a:rPr lang="en-US" sz="6000" b="1" kern="1200" dirty="0" smtClean="0">
                <a:ln/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play </a:t>
            </a:r>
            <a:r>
              <a:rPr lang="en-US" sz="6000" b="1" kern="1200" dirty="0" smtClean="0">
                <a:ln/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a memory game!</a:t>
            </a:r>
            <a:r>
              <a:rPr lang="en-US" sz="3700" b="1" kern="1200" dirty="0">
                <a:ln/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n-US" sz="3700" b="1" kern="1200" dirty="0">
                <a:ln/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endParaRPr lang="en-US" sz="37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6006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857" y="2875936"/>
            <a:ext cx="2400534" cy="3982064"/>
          </a:xfrm>
          <a:prstGeom prst="rect">
            <a:avLst/>
          </a:prstGeom>
        </p:spPr>
      </p:pic>
      <p:sp>
        <p:nvSpPr>
          <p:cNvPr id="10" name="Oval Callout 9"/>
          <p:cNvSpPr/>
          <p:nvPr/>
        </p:nvSpPr>
        <p:spPr>
          <a:xfrm>
            <a:off x="222069" y="365125"/>
            <a:ext cx="4937761" cy="2574387"/>
          </a:xfrm>
          <a:prstGeom prst="wedgeEllipseCallout">
            <a:avLst>
              <a:gd name="adj1" fmla="val 856"/>
              <a:gd name="adj2" fmla="val 63515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Hi everyone! I am Lionel Messi! I am 32 years old. I come from Argentina but I live in Barcelona, in Spain. I am a football player. I love football. I </a:t>
            </a:r>
            <a:r>
              <a:rPr lang="en-US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like dogs, 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too. I’ve got a big brown dog.</a:t>
            </a:r>
            <a:endParaRPr lang="el-GR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6966" y="2597828"/>
            <a:ext cx="2794000" cy="4013200"/>
          </a:xfrm>
          <a:prstGeom prst="rect">
            <a:avLst/>
          </a:prstGeom>
        </p:spPr>
      </p:pic>
      <p:sp>
        <p:nvSpPr>
          <p:cNvPr id="6" name="Oval Callout 5"/>
          <p:cNvSpPr/>
          <p:nvPr/>
        </p:nvSpPr>
        <p:spPr>
          <a:xfrm>
            <a:off x="5583307" y="365124"/>
            <a:ext cx="5347016" cy="2574387"/>
          </a:xfrm>
          <a:prstGeom prst="wedgeEllipseCallout">
            <a:avLst>
              <a:gd name="adj1" fmla="val 327"/>
              <a:gd name="adj2" fmla="val 68589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Hi everyone! I am </a:t>
            </a:r>
            <a:r>
              <a:rPr lang="en-US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Billie </a:t>
            </a:r>
            <a:r>
              <a:rPr lang="en-US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Eilish</a:t>
            </a:r>
            <a:r>
              <a:rPr lang="en-US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! </a:t>
            </a:r>
            <a:endParaRPr lang="el-GR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I 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am </a:t>
            </a:r>
            <a:r>
              <a:rPr lang="en-US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18 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years old. I am a singer. I come from </a:t>
            </a:r>
            <a:r>
              <a:rPr lang="en-US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the USA. I live in Los Angeles with my family. I like </a:t>
            </a:r>
            <a:r>
              <a:rPr lang="en-US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fruit </a:t>
            </a:r>
            <a:r>
              <a:rPr lang="en-US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and vegetables. I like animals, too. I’ve got a dog and a cat. What about you?</a:t>
            </a:r>
            <a:endParaRPr lang="el-GR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23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51" y="353273"/>
            <a:ext cx="6843765" cy="1580030"/>
          </a:xfrm>
          <a:solidFill>
            <a:srgbClr val="00FFFF"/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Let’s check your memory!</a:t>
            </a:r>
            <a:br>
              <a:rPr lang="en-US" dirty="0" smtClean="0"/>
            </a:br>
            <a:r>
              <a:rPr lang="en-US" dirty="0" smtClean="0"/>
              <a:t>Do you remember who says what?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200" dirty="0" smtClean="0"/>
              <a:t>Click below and do the quiz.</a:t>
            </a:r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r>
              <a:rPr lang="en-US" sz="3200" dirty="0">
                <a:hlinkClick r:id="rId2"/>
              </a:rPr>
              <a:t>http://</a:t>
            </a:r>
            <a:r>
              <a:rPr lang="en-US" sz="3200" dirty="0" smtClean="0">
                <a:hlinkClick r:id="rId2"/>
              </a:rPr>
              <a:t>www.quia.com/quiz/7652524.html</a:t>
            </a:r>
            <a:r>
              <a:rPr lang="en-US" sz="3200" dirty="0" smtClean="0"/>
              <a:t> </a:t>
            </a:r>
            <a:endParaRPr lang="el-GR" sz="3200" dirty="0"/>
          </a:p>
        </p:txBody>
      </p:sp>
      <p:pic>
        <p:nvPicPr>
          <p:cNvPr id="4" name="Picture 3" descr="A picture containing room&#10;&#10;Description automatically generated">
            <a:extLst>
              <a:ext uri="{FF2B5EF4-FFF2-40B4-BE49-F238E27FC236}">
                <a16:creationId xmlns:a16="http://schemas.microsoft.com/office/drawing/2014/main" id="{D28FECDE-034E-4821-AA2D-205A9E34D94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4"/>
              </a:ext>
            </a:extLst>
          </a:blip>
          <a:srcRect r="-1"/>
          <a:stretch/>
        </p:blipFill>
        <p:spPr>
          <a:xfrm>
            <a:off x="8392094" y="3417527"/>
            <a:ext cx="2119964" cy="2353502"/>
          </a:xfrm>
          <a:prstGeom prst="rect">
            <a:avLst/>
          </a:prstGeom>
        </p:spPr>
      </p:pic>
      <p:sp>
        <p:nvSpPr>
          <p:cNvPr id="5" name="Thought Bubble: Cloud 7">
            <a:extLst>
              <a:ext uri="{FF2B5EF4-FFF2-40B4-BE49-F238E27FC236}">
                <a16:creationId xmlns:a16="http://schemas.microsoft.com/office/drawing/2014/main" id="{46357641-BCB2-4E20-9110-19076FB95EBE}"/>
              </a:ext>
            </a:extLst>
          </p:cNvPr>
          <p:cNvSpPr/>
          <p:nvPr/>
        </p:nvSpPr>
        <p:spPr>
          <a:xfrm>
            <a:off x="8890393" y="1283956"/>
            <a:ext cx="2119964" cy="1617226"/>
          </a:xfrm>
          <a:prstGeom prst="cloudCallout">
            <a:avLst>
              <a:gd name="adj1" fmla="val -23714"/>
              <a:gd name="adj2" fmla="val 85624"/>
            </a:avLst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Good Luck!!!</a:t>
            </a:r>
            <a:endParaRPr lang="en-US" sz="3200" b="1" dirty="0"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0410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C081D-EEE1-4588-A466-7FDB06235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012" y="321857"/>
            <a:ext cx="10306520" cy="1325563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FF0066"/>
                </a:solidFill>
              </a:rPr>
              <a:t> </a:t>
            </a:r>
            <a:r>
              <a:rPr lang="en-US" sz="40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LET’S  </a:t>
            </a:r>
            <a:r>
              <a:rPr lang="en-US" sz="40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PLAY</a:t>
            </a:r>
            <a:r>
              <a:rPr lang="en-US" sz="40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</a:p>
        </p:txBody>
      </p:sp>
      <p:pic>
        <p:nvPicPr>
          <p:cNvPr id="6" name="Picture 5" descr="A picture containing room&#10;&#10;Description automatically generated">
            <a:extLst>
              <a:ext uri="{FF2B5EF4-FFF2-40B4-BE49-F238E27FC236}">
                <a16:creationId xmlns:a16="http://schemas.microsoft.com/office/drawing/2014/main" id="{D28FECDE-034E-4821-AA2D-205A9E34D94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rcRect r="-1"/>
          <a:stretch/>
        </p:blipFill>
        <p:spPr>
          <a:xfrm>
            <a:off x="879946" y="3909896"/>
            <a:ext cx="2119964" cy="2353502"/>
          </a:xfrm>
          <a:prstGeom prst="rect">
            <a:avLst/>
          </a:prstGeom>
        </p:spPr>
      </p:pic>
      <p:sp>
        <p:nvSpPr>
          <p:cNvPr id="8" name="Thought Bubble: Cloud 7">
            <a:extLst>
              <a:ext uri="{FF2B5EF4-FFF2-40B4-BE49-F238E27FC236}">
                <a16:creationId xmlns:a16="http://schemas.microsoft.com/office/drawing/2014/main" id="{46357641-BCB2-4E20-9110-19076FB95EBE}"/>
              </a:ext>
            </a:extLst>
          </p:cNvPr>
          <p:cNvSpPr/>
          <p:nvPr/>
        </p:nvSpPr>
        <p:spPr>
          <a:xfrm>
            <a:off x="2756879" y="2620387"/>
            <a:ext cx="2119964" cy="1617226"/>
          </a:xfrm>
          <a:prstGeom prst="cloudCallout">
            <a:avLst>
              <a:gd name="adj1" fmla="val -58884"/>
              <a:gd name="adj2" fmla="val 57788"/>
            </a:avLst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fun!!!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F5B14F11-E2F1-4399-B838-A71C70175A95}"/>
              </a:ext>
            </a:extLst>
          </p:cNvPr>
          <p:cNvSpPr txBox="1">
            <a:spLocks/>
          </p:cNvSpPr>
          <p:nvPr/>
        </p:nvSpPr>
        <p:spPr>
          <a:xfrm>
            <a:off x="5367956" y="1647420"/>
            <a:ext cx="5471529" cy="35631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dirty="0" smtClean="0"/>
              <a:t>Click below to play a matching game. Match the questions with the answers.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3200" dirty="0" smtClean="0"/>
          </a:p>
          <a:p>
            <a:pPr marL="0" indent="0">
              <a:buNone/>
            </a:pPr>
            <a:r>
              <a:rPr lang="en-US" sz="3200" dirty="0">
                <a:hlinkClick r:id="rId4"/>
              </a:rPr>
              <a:t>http://</a:t>
            </a:r>
            <a:r>
              <a:rPr lang="en-US" sz="3200" dirty="0" smtClean="0">
                <a:hlinkClick r:id="rId4"/>
              </a:rPr>
              <a:t>www.quia.com/jg/3110318.html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50962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83" y="174091"/>
            <a:ext cx="10515600" cy="1325563"/>
          </a:xfrm>
          <a:gradFill>
            <a:gsLst>
              <a:gs pos="0">
                <a:srgbClr val="D11CE4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en-US" b="1" dirty="0"/>
              <a:t>L</a:t>
            </a:r>
            <a:r>
              <a:rPr lang="en-US" b="1" dirty="0" smtClean="0"/>
              <a:t>isten and complete the </a:t>
            </a:r>
            <a:r>
              <a:rPr lang="en-US" b="1" dirty="0" smtClean="0"/>
              <a:t>following </a:t>
            </a:r>
            <a:br>
              <a:rPr lang="en-US" b="1" dirty="0" smtClean="0"/>
            </a:br>
            <a:r>
              <a:rPr lang="en-US" b="1" dirty="0" smtClean="0"/>
              <a:t>in your exercise book :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676" y="1889485"/>
            <a:ext cx="10515600" cy="491480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l="44009" t="12970" r="23462" b="26250"/>
          <a:stretch/>
        </p:blipFill>
        <p:spPr>
          <a:xfrm>
            <a:off x="7763021" y="2052092"/>
            <a:ext cx="4232367" cy="444618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727081" y="2157206"/>
            <a:ext cx="6348968" cy="4468677"/>
          </a:xfrm>
          <a:prstGeom prst="rect">
            <a:avLst/>
          </a:prstGeom>
          <a:gradFill>
            <a:gsLst>
              <a:gs pos="0">
                <a:srgbClr val="E51B9D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/>
              <a:t>Hi! I’m Amara. I’m ……..years old. I’m from……….. I ………. in Kenya with my family. I like fruit. I ……………. mangoes and pineapples. I ………....… bananas. I like animals too. I’ve got a ………… It’s blue, ………….., yellow and …………..</a:t>
            </a:r>
          </a:p>
        </p:txBody>
      </p:sp>
      <p:pic>
        <p:nvPicPr>
          <p:cNvPr id="7" name="Year 4 Amara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928916" y="532072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61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60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26" y="79668"/>
            <a:ext cx="10622867" cy="1583463"/>
          </a:xfrm>
          <a:gradFill>
            <a:gsLst>
              <a:gs pos="0">
                <a:srgbClr val="E51B9D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en-US" sz="4900" b="1" dirty="0" smtClean="0">
                <a:solidFill>
                  <a:srgbClr val="66FF33"/>
                </a:solidFill>
              </a:rPr>
              <a:t>Now, write a paragraph about you.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200" b="1" dirty="0" smtClean="0"/>
              <a:t>(</a:t>
            </a:r>
            <a:r>
              <a:rPr lang="en-US" sz="3100" b="1" dirty="0"/>
              <a:t>W</a:t>
            </a:r>
            <a:r>
              <a:rPr lang="en-US" sz="3100" b="1" dirty="0" smtClean="0"/>
              <a:t>rite it in your exercise book).</a:t>
            </a:r>
            <a:endParaRPr lang="el-GR" sz="31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676" y="1889485"/>
            <a:ext cx="10515600" cy="491480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27081" y="2157206"/>
            <a:ext cx="6348968" cy="4468677"/>
          </a:xfrm>
          <a:prstGeom prst="rect">
            <a:avLst/>
          </a:prstGeom>
          <a:gradFill>
            <a:gsLst>
              <a:gs pos="0">
                <a:srgbClr val="E51B9D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/>
              <a:t>Hi! I’m ………………… I’m ……..years old. 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</a:t>
            </a:r>
          </a:p>
        </p:txBody>
      </p:sp>
      <p:sp>
        <p:nvSpPr>
          <p:cNvPr id="7" name="Bevel 6"/>
          <p:cNvSpPr/>
          <p:nvPr/>
        </p:nvSpPr>
        <p:spPr>
          <a:xfrm>
            <a:off x="7315200" y="1711074"/>
            <a:ext cx="4642339" cy="4914809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Put your picture here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4335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456" y="332147"/>
            <a:ext cx="10780123" cy="886091"/>
          </a:xfrm>
        </p:spPr>
        <p:txBody>
          <a:bodyPr>
            <a:normAutofit fontScale="90000"/>
          </a:bodyPr>
          <a:lstStyle/>
          <a:p>
            <a:r>
              <a:rPr lang="en-US" sz="4900" b="1" dirty="0">
                <a:solidFill>
                  <a:srgbClr val="E51B9D"/>
                </a:solidFill>
              </a:rPr>
              <a:t>Can you </a:t>
            </a:r>
            <a:r>
              <a:rPr lang="en-US" sz="4900" b="1" dirty="0" smtClean="0">
                <a:solidFill>
                  <a:srgbClr val="E51B9D"/>
                </a:solidFill>
              </a:rPr>
              <a:t>record your paragraph?</a:t>
            </a:r>
            <a:br>
              <a:rPr lang="en-US" sz="4900" b="1" dirty="0" smtClean="0">
                <a:solidFill>
                  <a:srgbClr val="E51B9D"/>
                </a:solidFill>
              </a:rPr>
            </a:br>
            <a:r>
              <a:rPr lang="en-US" sz="3600" b="1" dirty="0" smtClean="0"/>
              <a:t>Ask your parents to help you. You can open a Power Point Presentation and do the following:</a:t>
            </a:r>
            <a:r>
              <a:rPr lang="en-US" sz="3600" dirty="0" smtClean="0"/>
              <a:t> 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1. In the Power Point presentation click “Insert”</a:t>
            </a:r>
          </a:p>
          <a:p>
            <a:pPr marL="0" indent="0">
              <a:buNone/>
            </a:pPr>
            <a:r>
              <a:rPr lang="en-US" dirty="0" smtClean="0"/>
              <a:t>2. Click “Audio” and then “Record Audio”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3. You will see this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4. Write your name and press</a:t>
            </a:r>
          </a:p>
          <a:p>
            <a:pPr marL="0" indent="0">
              <a:buNone/>
            </a:pPr>
            <a:r>
              <a:rPr lang="en-US" dirty="0" smtClean="0"/>
              <a:t>5. Start speaking.</a:t>
            </a:r>
            <a:endParaRPr lang="el-G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0557" t="37548" r="39549" b="40336"/>
          <a:stretch/>
        </p:blipFill>
        <p:spPr>
          <a:xfrm>
            <a:off x="5321090" y="3344406"/>
            <a:ext cx="2588455" cy="16177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46323" t="47703" r="50849" b="48141"/>
          <a:stretch/>
        </p:blipFill>
        <p:spPr>
          <a:xfrm>
            <a:off x="5321090" y="5035004"/>
            <a:ext cx="647114" cy="53457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-1" r="81188" b="79375"/>
          <a:stretch/>
        </p:blipFill>
        <p:spPr>
          <a:xfrm>
            <a:off x="8647614" y="1493786"/>
            <a:ext cx="3332891" cy="2054325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>
            <a:off x="7272997" y="1983545"/>
            <a:ext cx="3037595" cy="21969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522777" y="3626436"/>
            <a:ext cx="1674057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951819" y="5261536"/>
            <a:ext cx="369271" cy="869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Content Placeholder 3"/>
          <p:cNvPicPr>
            <a:picLocks noChangeAspect="1"/>
          </p:cNvPicPr>
          <p:nvPr/>
        </p:nvPicPr>
        <p:blipFill rotWithShape="1">
          <a:blip r:embed="rId4"/>
          <a:srcRect l="76295" b="76326"/>
          <a:stretch/>
        </p:blipFill>
        <p:spPr>
          <a:xfrm>
            <a:off x="8661682" y="3756810"/>
            <a:ext cx="3332891" cy="1871380"/>
          </a:xfrm>
          <a:prstGeom prst="rect">
            <a:avLst/>
          </a:prstGeom>
        </p:spPr>
      </p:pic>
      <p:cxnSp>
        <p:nvCxnSpPr>
          <p:cNvPr id="19" name="Straight Arrow Connector 18"/>
          <p:cNvCxnSpPr/>
          <p:nvPr/>
        </p:nvCxnSpPr>
        <p:spPr>
          <a:xfrm>
            <a:off x="6379393" y="2520948"/>
            <a:ext cx="3823796" cy="1857802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01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366</Words>
  <Application>Microsoft Office PowerPoint</Application>
  <PresentationFormat>Widescreen</PresentationFormat>
  <Paragraphs>58</Paragraphs>
  <Slides>12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Times New Roman</vt:lpstr>
      <vt:lpstr>Office Theme</vt:lpstr>
      <vt:lpstr>About me!</vt:lpstr>
      <vt:lpstr> First complete these sentences in your exercise book: </vt:lpstr>
      <vt:lpstr>PowerPoint Presentation</vt:lpstr>
      <vt:lpstr>PowerPoint Presentation</vt:lpstr>
      <vt:lpstr>Let’s check your memory! Do you remember who says what?</vt:lpstr>
      <vt:lpstr> LET’S  PLAY!</vt:lpstr>
      <vt:lpstr>Listen and complete the following  in your exercise book :</vt:lpstr>
      <vt:lpstr>Now, write a paragraph about you. (Write it in your exercise book).</vt:lpstr>
      <vt:lpstr>Can you record your paragraph? Ask your parents to help you. You can open a Power Point Presentation and do the following: </vt:lpstr>
      <vt:lpstr>Another idea!</vt:lpstr>
      <vt:lpstr>PowerPoint Presentation</vt:lpstr>
      <vt:lpstr>Images courtesy of: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2020-03-27T00:26:39Z</dcterms:created>
  <dcterms:modified xsi:type="dcterms:W3CDTF">2020-03-27T00:27:32Z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1000891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S9.0.1</vt:lpwstr>
  </property>
</Properties>
</file>