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1" r:id="rId19"/>
    <p:sldId id="257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unfonix.com/games/intromenu.ph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Alphabet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I, little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33" y="3952672"/>
            <a:ext cx="831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https://www.funfonix.com/games/intromenu.php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98" y="266672"/>
            <a:ext cx="2576030" cy="25666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91980" y="408338"/>
            <a:ext cx="4752304" cy="2154557"/>
          </a:xfrm>
          <a:prstGeom prst="wedgeRoundRectCallout">
            <a:avLst>
              <a:gd name="adj1" fmla="val 65888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Now, click on the link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and play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the concentration game!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https://toppng.com/owl-clipart-cute-owl-clip-art-school-PNG-free-PNG-Images_177232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https://cliparting.com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Education, Culture, Sports and Youth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>
                <a:latin typeface="Comic Sans MS" panose="030F0702030302020204" pitchFamily="66" charset="0"/>
              </a:rPr>
              <a:t>Hh</a:t>
            </a:r>
            <a:r>
              <a:rPr lang="en-US" sz="24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small letter!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229</Words>
  <Application>Microsoft Office PowerPoint</Application>
  <PresentationFormat>Widescreen</PresentationFormat>
  <Paragraphs>39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2020-04-24T09:32:19Z</dcterms:modified>
</cp:coreProperties>
</file>