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4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6BFDE"/>
    <a:srgbClr val="BB2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33A0C2-7C82-403C-B0EA-D750C11085B2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a.com/jg/3114018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J5ywWdp_-M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2915" y="2564904"/>
            <a:ext cx="6069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Many, many toys!</a:t>
            </a:r>
            <a:endParaRPr lang="el-G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4487">
            <a:off x="1166940" y="1706938"/>
            <a:ext cx="809684" cy="92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704" y="620688"/>
            <a:ext cx="975272" cy="137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2966">
            <a:off x="5707528" y="1305959"/>
            <a:ext cx="1750005" cy="93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0147">
            <a:off x="309995" y="4946430"/>
            <a:ext cx="1323206" cy="129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12" y="3679377"/>
            <a:ext cx="921345" cy="213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7611" r="17889" b="7568"/>
          <a:stretch/>
        </p:blipFill>
        <p:spPr bwMode="auto">
          <a:xfrm rot="1020314">
            <a:off x="7079922" y="4144819"/>
            <a:ext cx="1176038" cy="156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3534">
            <a:off x="2555776" y="4557188"/>
            <a:ext cx="1098296" cy="74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74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1" y="1645643"/>
            <a:ext cx="3292475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2" y="1916832"/>
            <a:ext cx="64801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260648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Make a question</a:t>
            </a:r>
          </a:p>
          <a:p>
            <a:r>
              <a:rPr lang="en-US" sz="4800" dirty="0">
                <a:latin typeface="Comic Sans MS" panose="030F0702030302020204" pitchFamily="66" charset="0"/>
              </a:rPr>
              <a:t>Is it a …….. ?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4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46" y="966596"/>
            <a:ext cx="4382541" cy="430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02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Red Star Clip Art Clipart Panda Free Clipart Images_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47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9956" y="2204864"/>
            <a:ext cx="50405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Let’s play!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     Click on the link below: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672292"/>
            <a:ext cx="6462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http://www.quia.com/jg/3114018.html</a:t>
            </a:r>
            <a:endParaRPr lang="el-GR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2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9787" y="476672"/>
            <a:ext cx="6110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to  the chant!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700808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This is my doll.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This is my doll.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It’s big and tall! </a:t>
            </a:r>
          </a:p>
          <a:p>
            <a:pPr algn="ctr"/>
            <a:endParaRPr lang="en-US" sz="4000" b="1" dirty="0"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is my car.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is my car.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red and black!</a:t>
            </a:r>
          </a:p>
          <a:p>
            <a:endParaRPr lang="el-GR" sz="4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A80E89-FE10-4D34-9FDB-A44E9F85F7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748149" y="693118"/>
            <a:ext cx="6120680" cy="3140439"/>
          </a:xfrm>
          <a:prstGeom prst="wedgeEllipseCallout">
            <a:avLst>
              <a:gd name="adj1" fmla="val -48652"/>
              <a:gd name="adj2" fmla="val 420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3480787" y="1909395"/>
            <a:ext cx="50305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Let’s say the chant</a:t>
            </a:r>
          </a:p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together!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1" y="1340343"/>
            <a:ext cx="2568637" cy="307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496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737" y="476672"/>
            <a:ext cx="5959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say the chant!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700808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This is my doll.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This is my doll.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It’s big and tall! </a:t>
            </a:r>
          </a:p>
          <a:p>
            <a:pPr algn="ctr"/>
            <a:endParaRPr lang="en-US" sz="4000" b="1" dirty="0"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is my car.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is my car.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red and black!</a:t>
            </a:r>
          </a:p>
          <a:p>
            <a:endParaRPr lang="el-GR" sz="4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A80E89-FE10-4D34-9FDB-A44E9F85F7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6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Let’s sing 10 little aeroplanes!</a:t>
            </a:r>
            <a:endParaRPr lang="el-GR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2" name="Picture 4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" y="1038144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43" y="2453574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41" y="5395508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53" y="3899841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" y="2499102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38" y="3679360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8" y="3752901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Picture 19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000" y="1075985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9" name="Picture 21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54" y="2522252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1" name="Picture 23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21" y="1144663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19" y="5194556"/>
            <a:ext cx="298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Click here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:</a:t>
            </a:r>
            <a:endParaRPr lang="el-GR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046" y="5949280"/>
            <a:ext cx="548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https://youtu.be/4J5ywWdp_-M</a:t>
            </a:r>
            <a:endParaRPr lang="el-GR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66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87633" y="-6842"/>
            <a:ext cx="7308105" cy="1715328"/>
          </a:xfrm>
          <a:prstGeom prst="flowChartPunchedTape">
            <a:avLst/>
          </a:prstGeom>
          <a:solidFill>
            <a:srgbClr val="BB2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259632" y="359951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This is my poster. Listen!</a:t>
            </a:r>
            <a:endParaRPr lang="el-GR" sz="4400" dirty="0">
              <a:latin typeface="Comic Sans MS" panose="030F0702030302020204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32" y="3049266"/>
            <a:ext cx="240249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miley Face 6"/>
          <p:cNvSpPr/>
          <p:nvPr/>
        </p:nvSpPr>
        <p:spPr>
          <a:xfrm>
            <a:off x="7452318" y="111686"/>
            <a:ext cx="1532041" cy="152087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CFA39C-D631-4360-B5EF-4E350F8881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6138" y="1107976"/>
            <a:ext cx="609600" cy="6096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r="7264"/>
          <a:stretch/>
        </p:blipFill>
        <p:spPr bwMode="auto">
          <a:xfrm>
            <a:off x="3596333" y="1988839"/>
            <a:ext cx="2577845" cy="42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6354199" y="2060847"/>
            <a:ext cx="2630160" cy="4205501"/>
          </a:xfrm>
          <a:prstGeom prst="flowChartProcess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32-Point Star 10"/>
          <p:cNvSpPr/>
          <p:nvPr/>
        </p:nvSpPr>
        <p:spPr>
          <a:xfrm rot="20044790">
            <a:off x="179134" y="2078723"/>
            <a:ext cx="3594149" cy="2959724"/>
          </a:xfrm>
          <a:prstGeom prst="star3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ea typeface="DejaVu Sans Light" panose="020B0203030804020204" pitchFamily="34" charset="0"/>
                <a:cs typeface="Aharoni" panose="02010803020104030203" pitchFamily="2" charset="-79"/>
              </a:rPr>
              <a:t>Now, make your own poster!</a:t>
            </a:r>
            <a:endParaRPr lang="el-GR" sz="2400" dirty="0">
              <a:solidFill>
                <a:schemeClr val="tx1"/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502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90872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Images courtesy of: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420888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http://www.clker.com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clipart-library.com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5489895"/>
            <a:ext cx="761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mic Sans MS" panose="030F0702030302020204" pitchFamily="66" charset="0"/>
              </a:rPr>
              <a:t>Presentation designed by the English Curriculum Development team, </a:t>
            </a:r>
          </a:p>
          <a:p>
            <a:r>
              <a:rPr lang="en-US" i="1" dirty="0">
                <a:latin typeface="Comic Sans MS" panose="030F0702030302020204" pitchFamily="66" charset="0"/>
              </a:rPr>
              <a:t>Cyprus Ministry of Education, Culture, Sports and Youth.</a:t>
            </a:r>
          </a:p>
        </p:txBody>
      </p:sp>
    </p:spTree>
    <p:extLst>
      <p:ext uri="{BB962C8B-B14F-4D97-AF65-F5344CB8AC3E}">
        <p14:creationId xmlns:p14="http://schemas.microsoft.com/office/powerpoint/2010/main" val="389041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260648"/>
            <a:ext cx="6054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Listen, point and say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4" y="1467182"/>
            <a:ext cx="1619367" cy="184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79919"/>
            <a:ext cx="1377130" cy="194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43" y="1924283"/>
            <a:ext cx="2610942" cy="139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2" y="4461874"/>
            <a:ext cx="2196591" cy="148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67813"/>
            <a:ext cx="1296144" cy="300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82" y="3845206"/>
            <a:ext cx="1746326" cy="210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10" y="4265987"/>
            <a:ext cx="1637530" cy="160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7611" r="17889" b="7568"/>
          <a:stretch/>
        </p:blipFill>
        <p:spPr bwMode="auto">
          <a:xfrm>
            <a:off x="7352650" y="1417953"/>
            <a:ext cx="1611837" cy="214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oys">
            <a:hlinkClick r:id="" action="ppaction://media"/>
            <a:extLst>
              <a:ext uri="{FF2B5EF4-FFF2-40B4-BE49-F238E27FC236}">
                <a16:creationId xmlns:a16="http://schemas.microsoft.com/office/drawing/2014/main" id="{7D4F885C-72E5-4D21-BF95-FF1E3A7CEB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53244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2836049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anose="030F0702030302020204" pitchFamily="66" charset="0"/>
              </a:rPr>
              <a:t> Let’s play a guessing game!</a:t>
            </a:r>
            <a:endParaRPr lang="el-GR" sz="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4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30" y="1988840"/>
            <a:ext cx="5834063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95" y="2276872"/>
            <a:ext cx="557713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2C7251-5DE0-417A-8F13-6ECCB46F5F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1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196752"/>
            <a:ext cx="5834063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45A175-A299-45EF-915F-9819BA966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835025"/>
            <a:ext cx="2232025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22" y="1772816"/>
            <a:ext cx="607910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8E1704-5CE2-4A57-AF5E-B1002EF13B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641" y="476672"/>
            <a:ext cx="2236787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2D7B0E-5B5A-4199-AA36-8A9D9EA6D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097088"/>
            <a:ext cx="69500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06969"/>
            <a:ext cx="64801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260648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Make a question</a:t>
            </a:r>
          </a:p>
          <a:p>
            <a:r>
              <a:rPr lang="en-US" sz="4800" dirty="0">
                <a:latin typeface="Comic Sans MS" panose="030F0702030302020204" pitchFamily="66" charset="0"/>
              </a:rPr>
              <a:t>Is it a …….. ?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5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844824"/>
            <a:ext cx="69500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323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198</Words>
  <Application>Microsoft Office PowerPoint</Application>
  <PresentationFormat>On-screen Show (4:3)</PresentationFormat>
  <Paragraphs>40</Paragraphs>
  <Slides>18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Aharoni</vt:lpstr>
      <vt:lpstr>Calibri</vt:lpstr>
      <vt:lpstr>Comic Sans MS</vt:lpstr>
      <vt:lpstr>Constantia</vt:lpstr>
      <vt:lpstr>DejaVu Sans Light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2020-04-05T14:45:43Z</dcterms:created>
  <dcterms:modified xsi:type="dcterms:W3CDTF">2020-04-24T07:48:29Z</dcterms:modified>
</cp:coreProperties>
</file>