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5"/>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AC3C46-F07E-4D6F-A056-DC99ABD436F9}" type="datetimeFigureOut">
              <a:rPr lang="en-US" smtClean="0"/>
              <a:pPr/>
              <a:t>1/17/2011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301426-B6E7-43F3-8ECD-665EA7C6269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 </a:t>
            </a:r>
            <a:endParaRPr lang="en-US" dirty="0"/>
          </a:p>
        </p:txBody>
      </p:sp>
      <p:sp>
        <p:nvSpPr>
          <p:cNvPr id="4" name="Slide Number Placeholder 3"/>
          <p:cNvSpPr>
            <a:spLocks noGrp="1"/>
          </p:cNvSpPr>
          <p:nvPr>
            <p:ph type="sldNum" sz="quarter" idx="10"/>
          </p:nvPr>
        </p:nvSpPr>
        <p:spPr/>
        <p:txBody>
          <a:bodyPr/>
          <a:lstStyle/>
          <a:p>
            <a:fld id="{0C301426-B6E7-43F3-8ECD-665EA7C6269C}"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5236CFC-128B-48D5-964F-6BE7519AD595}" type="datetimeFigureOut">
              <a:rPr lang="en-US" smtClean="0"/>
              <a:pPr/>
              <a:t>1/17/2011</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24FEA9D-85B8-45B4-BF96-0FC4D716FCD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36CFC-128B-48D5-964F-6BE7519AD595}" type="datetimeFigureOut">
              <a:rPr lang="en-US" smtClean="0"/>
              <a:pPr/>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4FEA9D-85B8-45B4-BF96-0FC4D716FC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36CFC-128B-48D5-964F-6BE7519AD595}" type="datetimeFigureOut">
              <a:rPr lang="en-US" smtClean="0"/>
              <a:pPr/>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4FEA9D-85B8-45B4-BF96-0FC4D716FCD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5236CFC-128B-48D5-964F-6BE7519AD595}" type="datetimeFigureOut">
              <a:rPr lang="en-US" smtClean="0"/>
              <a:pPr/>
              <a:t>1/17/2011</a:t>
            </a:fld>
            <a:endParaRPr lang="en-US" dirty="0"/>
          </a:p>
        </p:txBody>
      </p:sp>
      <p:sp>
        <p:nvSpPr>
          <p:cNvPr id="9" name="Slide Number Placeholder 8"/>
          <p:cNvSpPr>
            <a:spLocks noGrp="1"/>
          </p:cNvSpPr>
          <p:nvPr>
            <p:ph type="sldNum" sz="quarter" idx="15"/>
          </p:nvPr>
        </p:nvSpPr>
        <p:spPr/>
        <p:txBody>
          <a:bodyPr rtlCol="0"/>
          <a:lstStyle/>
          <a:p>
            <a:fld id="{924FEA9D-85B8-45B4-BF96-0FC4D716FCD4}"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5236CFC-128B-48D5-964F-6BE7519AD595}" type="datetimeFigureOut">
              <a:rPr lang="en-US" smtClean="0"/>
              <a:pPr/>
              <a:t>1/17/2011</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24FEA9D-85B8-45B4-BF96-0FC4D716FCD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236CFC-128B-48D5-964F-6BE7519AD595}" type="datetimeFigureOut">
              <a:rPr lang="en-US" smtClean="0"/>
              <a:pPr/>
              <a:t>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4FEA9D-85B8-45B4-BF96-0FC4D716FCD4}"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5236CFC-128B-48D5-964F-6BE7519AD595}" type="datetimeFigureOut">
              <a:rPr lang="en-US" smtClean="0"/>
              <a:pPr/>
              <a:t>1/17/2011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4FEA9D-85B8-45B4-BF96-0FC4D716FCD4}"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5236CFC-128B-48D5-964F-6BE7519AD595}" type="datetimeFigureOut">
              <a:rPr lang="en-US" smtClean="0"/>
              <a:pPr/>
              <a:t>1/17/2011</a:t>
            </a:fld>
            <a:endParaRPr lang="en-US" dirty="0"/>
          </a:p>
        </p:txBody>
      </p:sp>
      <p:sp>
        <p:nvSpPr>
          <p:cNvPr id="7" name="Slide Number Placeholder 6"/>
          <p:cNvSpPr>
            <a:spLocks noGrp="1"/>
          </p:cNvSpPr>
          <p:nvPr>
            <p:ph type="sldNum" sz="quarter" idx="11"/>
          </p:nvPr>
        </p:nvSpPr>
        <p:spPr/>
        <p:txBody>
          <a:bodyPr rtlCol="0"/>
          <a:lstStyle/>
          <a:p>
            <a:fld id="{924FEA9D-85B8-45B4-BF96-0FC4D716FCD4}"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36CFC-128B-48D5-964F-6BE7519AD595}" type="datetimeFigureOut">
              <a:rPr lang="en-US" smtClean="0"/>
              <a:pPr/>
              <a:t>1/17/2011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4FEA9D-85B8-45B4-BF96-0FC4D716FCD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5236CFC-128B-48D5-964F-6BE7519AD595}" type="datetimeFigureOut">
              <a:rPr lang="en-US" smtClean="0"/>
              <a:pPr/>
              <a:t>1/17/2011</a:t>
            </a:fld>
            <a:endParaRPr lang="en-US" dirty="0"/>
          </a:p>
        </p:txBody>
      </p:sp>
      <p:sp>
        <p:nvSpPr>
          <p:cNvPr id="22" name="Slide Number Placeholder 21"/>
          <p:cNvSpPr>
            <a:spLocks noGrp="1"/>
          </p:cNvSpPr>
          <p:nvPr>
            <p:ph type="sldNum" sz="quarter" idx="15"/>
          </p:nvPr>
        </p:nvSpPr>
        <p:spPr/>
        <p:txBody>
          <a:bodyPr rtlCol="0"/>
          <a:lstStyle/>
          <a:p>
            <a:fld id="{924FEA9D-85B8-45B4-BF96-0FC4D716FCD4}"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5236CFC-128B-48D5-964F-6BE7519AD595}" type="datetimeFigureOut">
              <a:rPr lang="en-US" smtClean="0"/>
              <a:pPr/>
              <a:t>1/17/2011</a:t>
            </a:fld>
            <a:endParaRPr lang="en-US" dirty="0"/>
          </a:p>
        </p:txBody>
      </p:sp>
      <p:sp>
        <p:nvSpPr>
          <p:cNvPr id="18" name="Slide Number Placeholder 17"/>
          <p:cNvSpPr>
            <a:spLocks noGrp="1"/>
          </p:cNvSpPr>
          <p:nvPr>
            <p:ph type="sldNum" sz="quarter" idx="11"/>
          </p:nvPr>
        </p:nvSpPr>
        <p:spPr/>
        <p:txBody>
          <a:bodyPr rtlCol="0"/>
          <a:lstStyle/>
          <a:p>
            <a:fld id="{924FEA9D-85B8-45B4-BF96-0FC4D716FCD4}"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5236CFC-128B-48D5-964F-6BE7519AD595}" type="datetimeFigureOut">
              <a:rPr lang="en-US" smtClean="0"/>
              <a:pPr/>
              <a:t>1/17/2011</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24FEA9D-85B8-45B4-BF96-0FC4D716FCD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2.bp.blogspot.com/_7zyRTVnNG58/SkSQSDS7Z1I/AAAAAAAAAKo/At88WIVor3I/s1600-h/applause+2.jpg" TargetMode="External"/><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gr/imgres?imgurl=http://futuresamos.files.wordpress.com/2010/06/books08_290_0_77158_96224i.jpg&amp;imgrefurl=http://futuresamos.wordpress.com/2010/06/04/%CE%B7%CE%BB%CE%B5%CE%BA%CF%84%CF%81%CE%BF%CE%BD%CE%B9%CE%BA%CE%AE-%CE%B2%CE%B9%CE%B2%CE%BB%CE%B9%CE%BF%CE%B8%CE%AE%CE%BA%CE%B7-1696-%CE%B2%CE%B9%CE%B2%CE%BB%CE%AF%CE%B1-%CE%B3%CE%B9%CE%B1-%CE%BD/&amp;usg=__r_ocPwA2clDllp7eo-k50TLmxok=&amp;h=340&amp;w=290&amp;sz=45&amp;hl=el&amp;start=2&amp;zoom=1&amp;um=1&amp;itbs=1&amp;tbnid=95Dm2MKchWFXtM:&amp;tbnh=119&amp;tbnw=102&amp;prev=/images?q=%CE%B2%CE%B9%CE%B2%CE%BB%CE%B9%CE%B1&amp;um=1&amp;hl=el&amp;sa=N&amp;tbs=isch:1&amp;ei=1b8xTYOxBYz14Qb29KCTCg"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gr/imgres?imgurl=http://fe-mail.gr/media/Image/entertainment/2008/02/books_theater/books.JPG&amp;imgrefurl=http://fe-mail.gr/pages/posts/entertainment/entertainment2629.php&amp;usg=__Qo2OGBZ9qUoA2TVK8KLdsgdGrl8=&amp;h=308&amp;w=353&amp;sz=31&amp;hl=el&amp;start=12&amp;zoom=1&amp;um=1&amp;itbs=1&amp;tbnid=YJwpYKgxzjcu-M:&amp;tbnh=106&amp;tbnw=121&amp;prev=/images?q=%CE%B2%CE%B9%CE%B2%CE%BB%CE%B9%CE%B1&amp;um=1&amp;hl=el&amp;sa=N&amp;tbs=isch:1&amp;ei=1b8xTYOxBYz14Qb29KCTCg"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WordArt 1" descr="Purple mesh"/>
          <p:cNvSpPr>
            <a:spLocks noGrp="1" noChangeArrowheads="1" noChangeShapeType="1" noTextEdit="1"/>
          </p:cNvSpPr>
          <p:nvPr>
            <p:ph type="ctrTitle"/>
          </p:nvPr>
        </p:nvSpPr>
        <p:spPr bwMode="auto">
          <a:xfrm>
            <a:off x="2057400" y="990600"/>
            <a:ext cx="6858000" cy="1447800"/>
          </a:xfrm>
          <a:prstGeom prst="rect">
            <a:avLst/>
          </a:prstGeom>
        </p:spPr>
        <p:txBody>
          <a:bodyPr wrap="none" fromWordArt="1">
            <a:prstTxWarp prst="textPlain">
              <a:avLst>
                <a:gd name="adj" fmla="val 50000"/>
              </a:avLst>
            </a:prstTxWarp>
          </a:bodyPr>
          <a:lstStyle/>
          <a:p>
            <a:pPr algn="ctr" rtl="0"/>
            <a:r>
              <a:rPr lang="el-GR" sz="3600" kern="10" spc="0" dirty="0" smtClean="0">
                <a:ln w="12700">
                  <a:solidFill>
                    <a:srgbClr val="3333CC"/>
                  </a:solidFill>
                  <a:round/>
                  <a:headEnd/>
                  <a:tailEnd/>
                </a:ln>
                <a:blipFill dpi="0" rotWithShape="0">
                  <a:blip r:embed="rId2">
                    <a:alphaModFix amt="50000"/>
                  </a:blip>
                  <a:srcRect/>
                  <a:tile tx="0" ty="0" sx="100000" sy="100000" flip="none" algn="tl"/>
                </a:blipFill>
                <a:effectLst>
                  <a:outerShdw dist="45791" dir="2021404" algn="ctr" rotWithShape="0">
                    <a:srgbClr val="9999FF"/>
                  </a:outerShdw>
                </a:effectLst>
                <a:latin typeface="Comic Sans MS"/>
              </a:rPr>
              <a:t>ΟΙ ΤΡΕΙΣ ΙΕΡΑΡΧΕΣ</a:t>
            </a:r>
            <a:endParaRPr lang="en-US" sz="3600" kern="10" spc="0" dirty="0">
              <a:ln w="12700">
                <a:solidFill>
                  <a:srgbClr val="3333CC"/>
                </a:solidFill>
                <a:round/>
                <a:headEnd/>
                <a:tailEnd/>
              </a:ln>
              <a:blipFill dpi="0" rotWithShape="0">
                <a:blip r:embed="rId2">
                  <a:alphaModFix amt="50000"/>
                </a:blip>
                <a:srcRect/>
                <a:tile tx="0" ty="0" sx="100000" sy="100000" flip="none" algn="tl"/>
              </a:blipFill>
              <a:effectLst>
                <a:outerShdw dist="45791" dir="2021404" algn="ctr" rotWithShape="0">
                  <a:srgbClr val="9999FF"/>
                </a:outerShdw>
              </a:effectLst>
              <a:latin typeface="Comic Sans MS"/>
            </a:endParaRPr>
          </a:p>
        </p:txBody>
      </p:sp>
      <p:sp>
        <p:nvSpPr>
          <p:cNvPr id="3" name="Subtitle 2"/>
          <p:cNvSpPr>
            <a:spLocks noGrp="1"/>
          </p:cNvSpPr>
          <p:nvPr>
            <p:ph type="subTitle" idx="1"/>
          </p:nvPr>
        </p:nvSpPr>
        <p:spPr>
          <a:xfrm>
            <a:off x="3429000" y="5410200"/>
            <a:ext cx="5562600" cy="990600"/>
          </a:xfrm>
        </p:spPr>
        <p:txBody>
          <a:bodyPr>
            <a:normAutofit fontScale="92500" lnSpcReduction="10000"/>
          </a:bodyPr>
          <a:lstStyle/>
          <a:p>
            <a:endParaRPr lang="el-GR" dirty="0" smtClean="0"/>
          </a:p>
          <a:p>
            <a:endParaRPr lang="el-GR" dirty="0" smtClean="0"/>
          </a:p>
          <a:p>
            <a:r>
              <a:rPr lang="el-GR" sz="2000" dirty="0" smtClean="0">
                <a:latin typeface="Comic Sans MS" pitchFamily="66" charset="0"/>
              </a:rPr>
              <a:t>Ιφιγένειας Κωνσταντίνου, Γεωργίας Χρίστου </a:t>
            </a:r>
            <a:endParaRPr lang="en-US" sz="2000" dirty="0">
              <a:latin typeface="Comic Sans MS" pitchFamily="66" charset="0"/>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7"/>
          <p:cNvSpPr>
            <a:spLocks noChangeArrowheads="1"/>
          </p:cNvSpPr>
          <p:nvPr/>
        </p:nvSpPr>
        <p:spPr bwMode="auto">
          <a:xfrm>
            <a:off x="2133600" y="304800"/>
            <a:ext cx="4752975" cy="6048375"/>
          </a:xfrm>
          <a:prstGeom prst="verticalScroll">
            <a:avLst>
              <a:gd name="adj" fmla="val 12500"/>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a:endParaRPr lang="el-GR" sz="1200" dirty="0"/>
          </a:p>
          <a:p>
            <a:pPr algn="ctr"/>
            <a:r>
              <a:rPr lang="el-GR" sz="1200" dirty="0"/>
              <a:t>      </a:t>
            </a:r>
            <a:r>
              <a:rPr lang="el-GR" sz="2200" b="1" dirty="0"/>
              <a:t>«</a:t>
            </a:r>
            <a:r>
              <a:rPr lang="el-GR" sz="2200" b="1" i="1" dirty="0">
                <a:latin typeface="Book Antiqua" pitchFamily="18" charset="0"/>
              </a:rPr>
              <a:t>Να μιμείσαι το έργο</a:t>
            </a:r>
          </a:p>
          <a:p>
            <a:pPr algn="ctr"/>
            <a:r>
              <a:rPr lang="el-GR" sz="2200" b="1" i="1" dirty="0">
                <a:latin typeface="Book Antiqua" pitchFamily="18" charset="0"/>
              </a:rPr>
              <a:t>της σοφής μέλισσας, </a:t>
            </a:r>
          </a:p>
          <a:p>
            <a:pPr algn="ctr"/>
            <a:r>
              <a:rPr lang="el-GR" sz="2200" b="1" i="1" dirty="0">
                <a:latin typeface="Book Antiqua" pitchFamily="18" charset="0"/>
              </a:rPr>
              <a:t>που με πολλή  σοφία</a:t>
            </a:r>
          </a:p>
          <a:p>
            <a:pPr algn="ctr"/>
            <a:r>
              <a:rPr lang="el-GR" sz="2200" b="1" i="1" dirty="0">
                <a:latin typeface="Book Antiqua" pitchFamily="18" charset="0"/>
              </a:rPr>
              <a:t>τρυγάει από κάθε άνθος</a:t>
            </a:r>
          </a:p>
          <a:p>
            <a:pPr algn="ctr"/>
            <a:r>
              <a:rPr lang="el-GR" sz="2200" b="1" i="1" dirty="0">
                <a:latin typeface="Book Antiqua" pitchFamily="18" charset="0"/>
              </a:rPr>
              <a:t>μόνον ό,τι είναι χρήσιμο.»</a:t>
            </a:r>
          </a:p>
          <a:p>
            <a:pPr algn="ctr"/>
            <a:endParaRPr lang="el-GR" sz="2200" b="1" i="1" dirty="0">
              <a:latin typeface="Book Antiqua" pitchFamily="18" charset="0"/>
            </a:endParaRPr>
          </a:p>
          <a:p>
            <a:pPr algn="ctr"/>
            <a:r>
              <a:rPr lang="el-GR" sz="2200" b="1" i="1" dirty="0">
                <a:latin typeface="Book Antiqua" pitchFamily="18" charset="0"/>
              </a:rPr>
              <a:t>«Να τιμούμε τη μητέρα</a:t>
            </a:r>
          </a:p>
          <a:p>
            <a:pPr algn="ctr"/>
            <a:r>
              <a:rPr lang="el-GR" sz="2200" b="1" i="1" dirty="0">
                <a:latin typeface="Book Antiqua" pitchFamily="18" charset="0"/>
              </a:rPr>
              <a:t> μας.  Ο καθένας έχει τη</a:t>
            </a:r>
          </a:p>
          <a:p>
            <a:pPr algn="ctr"/>
            <a:r>
              <a:rPr lang="el-GR" sz="2200" b="1" i="1" dirty="0">
                <a:latin typeface="Book Antiqua" pitchFamily="18" charset="0"/>
              </a:rPr>
              <a:t> δική του μητέρα.  Όλοι </a:t>
            </a:r>
          </a:p>
          <a:p>
            <a:pPr algn="ctr"/>
            <a:r>
              <a:rPr lang="el-GR" sz="2200" b="1" i="1" dirty="0">
                <a:latin typeface="Book Antiqua" pitchFamily="18" charset="0"/>
              </a:rPr>
              <a:t>όμως έχουμε κοινή μητέρα</a:t>
            </a:r>
          </a:p>
          <a:p>
            <a:pPr algn="ctr"/>
            <a:r>
              <a:rPr lang="el-GR" sz="2200" b="1" i="1" dirty="0">
                <a:latin typeface="Book Antiqua" pitchFamily="18" charset="0"/>
              </a:rPr>
              <a:t> την Πατρίδα και αυτήν</a:t>
            </a:r>
          </a:p>
          <a:p>
            <a:pPr algn="ctr"/>
            <a:r>
              <a:rPr lang="el-GR" sz="2200" b="1" i="1" dirty="0">
                <a:latin typeface="Book Antiqua" pitchFamily="18" charset="0"/>
              </a:rPr>
              <a:t> πρέπει να τιμούμε</a:t>
            </a:r>
          </a:p>
          <a:p>
            <a:pPr algn="ctr"/>
            <a:r>
              <a:rPr lang="el-GR" sz="2200" b="1" i="1" dirty="0">
                <a:latin typeface="Book Antiqua" pitchFamily="18" charset="0"/>
              </a:rPr>
              <a:t> ιδιαίτερα».</a:t>
            </a:r>
          </a:p>
          <a:p>
            <a:pPr algn="ctr"/>
            <a:r>
              <a:rPr lang="el-GR" sz="2200" b="1" i="1" dirty="0">
                <a:latin typeface="Book Antiqua" pitchFamily="18" charset="0"/>
              </a:rPr>
              <a:t>	       </a:t>
            </a:r>
          </a:p>
          <a:p>
            <a:pPr algn="ctr"/>
            <a:r>
              <a:rPr lang="el-GR" sz="2200" b="1" i="1" dirty="0">
                <a:latin typeface="Book Antiqua" pitchFamily="18" charset="0"/>
              </a:rPr>
              <a:t>      Γρηγόριος Θεολόγος</a:t>
            </a:r>
            <a:endParaRPr lang="el-GR" sz="2200" b="1" dirty="0"/>
          </a:p>
          <a:p>
            <a:endParaRPr lang="el-GR" sz="22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0" fill="hold"/>
                                        <p:tgtEl>
                                          <p:spTgt spid="3">
                                            <p:bg/>
                                          </p:spTgt>
                                        </p:tgtEl>
                                        <p:attrNameLst>
                                          <p:attrName>ppt_y</p:attrName>
                                        </p:attrNameLst>
                                      </p:cBhvr>
                                      <p:tavLst>
                                        <p:tav tm="0">
                                          <p:val>
                                            <p:strVal val="0-#ppt_h/2"/>
                                          </p:val>
                                        </p:tav>
                                        <p:tav tm="100000">
                                          <p:val>
                                            <p:strVal val="#ppt_y"/>
                                          </p:val>
                                        </p:tav>
                                      </p:tavLst>
                                    </p:anim>
                                  </p:childTnLst>
                                </p:cTn>
                              </p:par>
                              <p:par>
                                <p:cTn id="9" presetID="7" presetClass="entr" presetSubtype="1" fill="hold" grpId="0" nodeType="withEffect">
                                  <p:stCondLst>
                                    <p:cond delay="0"/>
                                  </p:stCondLst>
                                  <p:iterate type="lt">
                                    <p:tmPct val="0"/>
                                  </p:iterate>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7" presetClass="entr" presetSubtype="1" fill="hold" grpId="0" nodeType="withEffect">
                                  <p:stCondLst>
                                    <p:cond delay="0"/>
                                  </p:stCondLst>
                                  <p:iterate type="lt">
                                    <p:tmPct val="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3">
                                            <p:txEl>
                                              <p:pRg st="2" end="2"/>
                                            </p:txEl>
                                          </p:spTgt>
                                        </p:tgtEl>
                                        <p:attrNameLst>
                                          <p:attrName>ppt_y</p:attrName>
                                        </p:attrNameLst>
                                      </p:cBhvr>
                                      <p:tavLst>
                                        <p:tav tm="0">
                                          <p:val>
                                            <p:strVal val="0-#ppt_h/2"/>
                                          </p:val>
                                        </p:tav>
                                        <p:tav tm="100000">
                                          <p:val>
                                            <p:strVal val="#ppt_y"/>
                                          </p:val>
                                        </p:tav>
                                      </p:tavLst>
                                    </p:anim>
                                  </p:childTnLst>
                                </p:cTn>
                              </p:par>
                              <p:par>
                                <p:cTn id="17" presetID="7" presetClass="entr" presetSubtype="1" fill="hold" grpId="0" nodeType="withEffect">
                                  <p:stCondLst>
                                    <p:cond delay="0"/>
                                  </p:stCondLst>
                                  <p:iterate type="lt">
                                    <p:tmPct val="0"/>
                                  </p:iterate>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3" end="3"/>
                                            </p:txEl>
                                          </p:spTgt>
                                        </p:tgtEl>
                                        <p:attrNameLst>
                                          <p:attrName>ppt_y</p:attrName>
                                        </p:attrNameLst>
                                      </p:cBhvr>
                                      <p:tavLst>
                                        <p:tav tm="0">
                                          <p:val>
                                            <p:strVal val="0-#ppt_h/2"/>
                                          </p:val>
                                        </p:tav>
                                        <p:tav tm="100000">
                                          <p:val>
                                            <p:strVal val="#ppt_y"/>
                                          </p:val>
                                        </p:tav>
                                      </p:tavLst>
                                    </p:anim>
                                  </p:childTnLst>
                                </p:cTn>
                              </p:par>
                              <p:par>
                                <p:cTn id="21" presetID="7" presetClass="entr" presetSubtype="1" fill="hold" grpId="0" nodeType="withEffect">
                                  <p:stCondLst>
                                    <p:cond delay="0"/>
                                  </p:stCondLst>
                                  <p:iterate type="lt">
                                    <p:tmPct val="0"/>
                                  </p:iterate>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3">
                                            <p:txEl>
                                              <p:pRg st="4" end="4"/>
                                            </p:txEl>
                                          </p:spTgt>
                                        </p:tgtEl>
                                        <p:attrNameLst>
                                          <p:attrName>ppt_y</p:attrName>
                                        </p:attrNameLst>
                                      </p:cBhvr>
                                      <p:tavLst>
                                        <p:tav tm="0">
                                          <p:val>
                                            <p:strVal val="0-#ppt_h/2"/>
                                          </p:val>
                                        </p:tav>
                                        <p:tav tm="100000">
                                          <p:val>
                                            <p:strVal val="#ppt_y"/>
                                          </p:val>
                                        </p:tav>
                                      </p:tavLst>
                                    </p:anim>
                                  </p:childTnLst>
                                </p:cTn>
                              </p:par>
                              <p:par>
                                <p:cTn id="25" presetID="7" presetClass="entr" presetSubtype="1" fill="hold" grpId="0" nodeType="withEffect">
                                  <p:stCondLst>
                                    <p:cond delay="0"/>
                                  </p:stCondLst>
                                  <p:iterate type="lt">
                                    <p:tmPct val="0"/>
                                  </p:iterate>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3">
                                            <p:txEl>
                                              <p:pRg st="5" end="5"/>
                                            </p:txEl>
                                          </p:spTgt>
                                        </p:tgtEl>
                                        <p:attrNameLst>
                                          <p:attrName>ppt_y</p:attrName>
                                        </p:attrNameLst>
                                      </p:cBhvr>
                                      <p:tavLst>
                                        <p:tav tm="0">
                                          <p:val>
                                            <p:strVal val="0-#ppt_h/2"/>
                                          </p:val>
                                        </p:tav>
                                        <p:tav tm="100000">
                                          <p:val>
                                            <p:strVal val="#ppt_y"/>
                                          </p:val>
                                        </p:tav>
                                      </p:tavLst>
                                    </p:anim>
                                  </p:childTnLst>
                                </p:cTn>
                              </p:par>
                              <p:par>
                                <p:cTn id="29" presetID="7" presetClass="entr" presetSubtype="1" fill="hold" grpId="0" nodeType="withEffect">
                                  <p:stCondLst>
                                    <p:cond delay="0"/>
                                  </p:stCondLst>
                                  <p:iterate type="lt">
                                    <p:tmPct val="0"/>
                                  </p:iterate>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7" end="7"/>
                                            </p:txEl>
                                          </p:spTgt>
                                        </p:tgtEl>
                                        <p:attrNameLst>
                                          <p:attrName>ppt_y</p:attrName>
                                        </p:attrNameLst>
                                      </p:cBhvr>
                                      <p:tavLst>
                                        <p:tav tm="0">
                                          <p:val>
                                            <p:strVal val="0-#ppt_h/2"/>
                                          </p:val>
                                        </p:tav>
                                        <p:tav tm="100000">
                                          <p:val>
                                            <p:strVal val="#ppt_y"/>
                                          </p:val>
                                        </p:tav>
                                      </p:tavLst>
                                    </p:anim>
                                  </p:childTnLst>
                                </p:cTn>
                              </p:par>
                              <p:par>
                                <p:cTn id="33" presetID="7" presetClass="entr" presetSubtype="1" fill="hold" grpId="0" nodeType="withEffect">
                                  <p:stCondLst>
                                    <p:cond delay="0"/>
                                  </p:stCondLst>
                                  <p:iterate type="lt">
                                    <p:tmPct val="0"/>
                                  </p:iterate>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8" end="8"/>
                                            </p:txEl>
                                          </p:spTgt>
                                        </p:tgtEl>
                                        <p:attrNameLst>
                                          <p:attrName>ppt_y</p:attrName>
                                        </p:attrNameLst>
                                      </p:cBhvr>
                                      <p:tavLst>
                                        <p:tav tm="0">
                                          <p:val>
                                            <p:strVal val="0-#ppt_h/2"/>
                                          </p:val>
                                        </p:tav>
                                        <p:tav tm="100000">
                                          <p:val>
                                            <p:strVal val="#ppt_y"/>
                                          </p:val>
                                        </p:tav>
                                      </p:tavLst>
                                    </p:anim>
                                  </p:childTnLst>
                                </p:cTn>
                              </p:par>
                              <p:par>
                                <p:cTn id="37" presetID="7" presetClass="entr" presetSubtype="1" fill="hold" grpId="0" nodeType="withEffect">
                                  <p:stCondLst>
                                    <p:cond delay="0"/>
                                  </p:stCondLst>
                                  <p:iterate type="lt">
                                    <p:tmPct val="0"/>
                                  </p:iterate>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3">
                                            <p:txEl>
                                              <p:pRg st="9" end="9"/>
                                            </p:txEl>
                                          </p:spTgt>
                                        </p:tgtEl>
                                        <p:attrNameLst>
                                          <p:attrName>ppt_y</p:attrName>
                                        </p:attrNameLst>
                                      </p:cBhvr>
                                      <p:tavLst>
                                        <p:tav tm="0">
                                          <p:val>
                                            <p:strVal val="0-#ppt_h/2"/>
                                          </p:val>
                                        </p:tav>
                                        <p:tav tm="100000">
                                          <p:val>
                                            <p:strVal val="#ppt_y"/>
                                          </p:val>
                                        </p:tav>
                                      </p:tavLst>
                                    </p:anim>
                                  </p:childTnLst>
                                </p:cTn>
                              </p:par>
                              <p:par>
                                <p:cTn id="41" presetID="7" presetClass="entr" presetSubtype="1" fill="hold" grpId="0" nodeType="withEffect">
                                  <p:stCondLst>
                                    <p:cond delay="0"/>
                                  </p:stCondLst>
                                  <p:iterate type="lt">
                                    <p:tmPct val="0"/>
                                  </p:iterate>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10" end="10"/>
                                            </p:txEl>
                                          </p:spTgt>
                                        </p:tgtEl>
                                        <p:attrNameLst>
                                          <p:attrName>ppt_y</p:attrName>
                                        </p:attrNameLst>
                                      </p:cBhvr>
                                      <p:tavLst>
                                        <p:tav tm="0">
                                          <p:val>
                                            <p:strVal val="0-#ppt_h/2"/>
                                          </p:val>
                                        </p:tav>
                                        <p:tav tm="100000">
                                          <p:val>
                                            <p:strVal val="#ppt_y"/>
                                          </p:val>
                                        </p:tav>
                                      </p:tavLst>
                                    </p:anim>
                                  </p:childTnLst>
                                </p:cTn>
                              </p:par>
                              <p:par>
                                <p:cTn id="45" presetID="7" presetClass="entr" presetSubtype="1" fill="hold" grpId="0" nodeType="withEffect">
                                  <p:stCondLst>
                                    <p:cond delay="0"/>
                                  </p:stCondLst>
                                  <p:iterate type="lt">
                                    <p:tmPct val="0"/>
                                  </p:iterate>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3">
                                            <p:txEl>
                                              <p:pRg st="11" end="11"/>
                                            </p:txEl>
                                          </p:spTgt>
                                        </p:tgtEl>
                                        <p:attrNameLst>
                                          <p:attrName>ppt_y</p:attrName>
                                        </p:attrNameLst>
                                      </p:cBhvr>
                                      <p:tavLst>
                                        <p:tav tm="0">
                                          <p:val>
                                            <p:strVal val="0-#ppt_h/2"/>
                                          </p:val>
                                        </p:tav>
                                        <p:tav tm="100000">
                                          <p:val>
                                            <p:strVal val="#ppt_y"/>
                                          </p:val>
                                        </p:tav>
                                      </p:tavLst>
                                    </p:anim>
                                  </p:childTnLst>
                                </p:cTn>
                              </p:par>
                              <p:par>
                                <p:cTn id="49" presetID="7" presetClass="entr" presetSubtype="1" fill="hold" grpId="0" nodeType="withEffect">
                                  <p:stCondLst>
                                    <p:cond delay="0"/>
                                  </p:stCondLst>
                                  <p:iterate type="lt">
                                    <p:tmPct val="0"/>
                                  </p:iterate>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5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5000" fill="hold"/>
                                        <p:tgtEl>
                                          <p:spTgt spid="3">
                                            <p:txEl>
                                              <p:pRg st="12" end="12"/>
                                            </p:txEl>
                                          </p:spTgt>
                                        </p:tgtEl>
                                        <p:attrNameLst>
                                          <p:attrName>ppt_y</p:attrName>
                                        </p:attrNameLst>
                                      </p:cBhvr>
                                      <p:tavLst>
                                        <p:tav tm="0">
                                          <p:val>
                                            <p:strVal val="0-#ppt_h/2"/>
                                          </p:val>
                                        </p:tav>
                                        <p:tav tm="100000">
                                          <p:val>
                                            <p:strVal val="#ppt_y"/>
                                          </p:val>
                                        </p:tav>
                                      </p:tavLst>
                                    </p:anim>
                                  </p:childTnLst>
                                </p:cTn>
                              </p:par>
                              <p:par>
                                <p:cTn id="53" presetID="7" presetClass="entr" presetSubtype="1" fill="hold" grpId="0" nodeType="withEffect">
                                  <p:stCondLst>
                                    <p:cond delay="0"/>
                                  </p:stCondLst>
                                  <p:iterate type="lt">
                                    <p:tmPct val="0"/>
                                  </p:iterate>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50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3">
                                            <p:txEl>
                                              <p:pRg st="13" end="13"/>
                                            </p:txEl>
                                          </p:spTgt>
                                        </p:tgtEl>
                                        <p:attrNameLst>
                                          <p:attrName>ppt_y</p:attrName>
                                        </p:attrNameLst>
                                      </p:cBhvr>
                                      <p:tavLst>
                                        <p:tav tm="0">
                                          <p:val>
                                            <p:strVal val="0-#ppt_h/2"/>
                                          </p:val>
                                        </p:tav>
                                        <p:tav tm="100000">
                                          <p:val>
                                            <p:strVal val="#ppt_y"/>
                                          </p:val>
                                        </p:tav>
                                      </p:tavLst>
                                    </p:anim>
                                  </p:childTnLst>
                                </p:cTn>
                              </p:par>
                              <p:par>
                                <p:cTn id="57" presetID="7" presetClass="entr" presetSubtype="1" fill="hold" grpId="0" nodeType="with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 calcmode="lin" valueType="num">
                                      <p:cBhvr additive="base">
                                        <p:cTn id="59" dur="50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0" dur="5000" fill="hold"/>
                                        <p:tgtEl>
                                          <p:spTgt spid="3">
                                            <p:txEl>
                                              <p:pRg st="14" end="14"/>
                                            </p:txEl>
                                          </p:spTgt>
                                        </p:tgtEl>
                                        <p:attrNameLst>
                                          <p:attrName>ppt_y</p:attrName>
                                        </p:attrNameLst>
                                      </p:cBhvr>
                                      <p:tavLst>
                                        <p:tav tm="0">
                                          <p:val>
                                            <p:strVal val="0-#ppt_h/2"/>
                                          </p:val>
                                        </p:tav>
                                        <p:tav tm="100000">
                                          <p:val>
                                            <p:strVal val="#ppt_y"/>
                                          </p:val>
                                        </p:tav>
                                      </p:tavLst>
                                    </p:anim>
                                  </p:childTnLst>
                                </p:cTn>
                              </p:par>
                              <p:par>
                                <p:cTn id="61" presetID="7" presetClass="entr" presetSubtype="1" fill="hold" grpId="0" nodeType="with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 calcmode="lin" valueType="num">
                                      <p:cBhvr additive="base">
                                        <p:cTn id="63" dur="50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4" dur="50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4" presetClass="emph" presetSubtype="0" fill="hold" nodeType="clickEffect">
                                  <p:stCondLst>
                                    <p:cond delay="0"/>
                                  </p:stCondLst>
                                  <p:iterate type="lt">
                                    <p:tmPct val="10000"/>
                                  </p:iterate>
                                  <p:childTnLst>
                                    <p:animMotion origin="layout" path="M 0.0 0.0 L 0.0 -0.07213" pathEditMode="relative" ptsTypes="">
                                      <p:cBhvr>
                                        <p:cTn id="68" dur="250" accel="50000" decel="50000" autoRev="1" fill="hold">
                                          <p:stCondLst>
                                            <p:cond delay="0"/>
                                          </p:stCondLst>
                                        </p:cTn>
                                        <p:tgtEl>
                                          <p:spTgt spid="3">
                                            <p:txEl>
                                              <p:pRg st="1" end="1"/>
                                            </p:txEl>
                                          </p:spTgt>
                                        </p:tgtEl>
                                        <p:attrNameLst>
                                          <p:attrName>ppt_x</p:attrName>
                                          <p:attrName>ppt_y</p:attrName>
                                        </p:attrNameLst>
                                      </p:cBhvr>
                                    </p:animMotion>
                                    <p:animRot by="1500000">
                                      <p:cBhvr>
                                        <p:cTn id="69" dur="125" fill="hold">
                                          <p:stCondLst>
                                            <p:cond delay="0"/>
                                          </p:stCondLst>
                                        </p:cTn>
                                        <p:tgtEl>
                                          <p:spTgt spid="3">
                                            <p:txEl>
                                              <p:pRg st="1" end="1"/>
                                            </p:txEl>
                                          </p:spTgt>
                                        </p:tgtEl>
                                        <p:attrNameLst>
                                          <p:attrName>r</p:attrName>
                                        </p:attrNameLst>
                                      </p:cBhvr>
                                    </p:animRot>
                                    <p:animRot by="-1500000">
                                      <p:cBhvr>
                                        <p:cTn id="70" dur="125" fill="hold">
                                          <p:stCondLst>
                                            <p:cond delay="125"/>
                                          </p:stCondLst>
                                        </p:cTn>
                                        <p:tgtEl>
                                          <p:spTgt spid="3">
                                            <p:txEl>
                                              <p:pRg st="1" end="1"/>
                                            </p:txEl>
                                          </p:spTgt>
                                        </p:tgtEl>
                                        <p:attrNameLst>
                                          <p:attrName>r</p:attrName>
                                        </p:attrNameLst>
                                      </p:cBhvr>
                                    </p:animRot>
                                    <p:animRot by="-1500000">
                                      <p:cBhvr>
                                        <p:cTn id="71" dur="125" fill="hold">
                                          <p:stCondLst>
                                            <p:cond delay="250"/>
                                          </p:stCondLst>
                                        </p:cTn>
                                        <p:tgtEl>
                                          <p:spTgt spid="3">
                                            <p:txEl>
                                              <p:pRg st="1" end="1"/>
                                            </p:txEl>
                                          </p:spTgt>
                                        </p:tgtEl>
                                        <p:attrNameLst>
                                          <p:attrName>r</p:attrName>
                                        </p:attrNameLst>
                                      </p:cBhvr>
                                    </p:animRot>
                                    <p:animRot by="1500000">
                                      <p:cBhvr>
                                        <p:cTn id="72" dur="125" fill="hold">
                                          <p:stCondLst>
                                            <p:cond delay="375"/>
                                          </p:stCondLst>
                                        </p:cTn>
                                        <p:tgtEl>
                                          <p:spTgt spid="3">
                                            <p:txEl>
                                              <p:pRg st="1" end="1"/>
                                            </p:txEl>
                                          </p:spTgt>
                                        </p:tgtEl>
                                        <p:attrNameLst>
                                          <p:attrName>r</p:attrName>
                                        </p:attrNameLst>
                                      </p:cBhvr>
                                    </p:animRot>
                                  </p:childTnLst>
                                </p:cTn>
                              </p:par>
                              <p:par>
                                <p:cTn id="73" presetID="34" presetClass="emph" presetSubtype="0" fill="hold" nodeType="withEffect">
                                  <p:stCondLst>
                                    <p:cond delay="0"/>
                                  </p:stCondLst>
                                  <p:iterate type="lt">
                                    <p:tmPct val="10000"/>
                                  </p:iterate>
                                  <p:childTnLst>
                                    <p:animMotion origin="layout" path="M 0.0 0.0 L 0.0 -0.07213" pathEditMode="relative" ptsTypes="">
                                      <p:cBhvr>
                                        <p:cTn id="74" dur="250" accel="50000" decel="50000" autoRev="1" fill="hold">
                                          <p:stCondLst>
                                            <p:cond delay="0"/>
                                          </p:stCondLst>
                                        </p:cTn>
                                        <p:tgtEl>
                                          <p:spTgt spid="3">
                                            <p:txEl>
                                              <p:pRg st="2" end="2"/>
                                            </p:txEl>
                                          </p:spTgt>
                                        </p:tgtEl>
                                        <p:attrNameLst>
                                          <p:attrName>ppt_x</p:attrName>
                                          <p:attrName>ppt_y</p:attrName>
                                        </p:attrNameLst>
                                      </p:cBhvr>
                                    </p:animMotion>
                                    <p:animRot by="1500000">
                                      <p:cBhvr>
                                        <p:cTn id="75" dur="125" fill="hold">
                                          <p:stCondLst>
                                            <p:cond delay="0"/>
                                          </p:stCondLst>
                                        </p:cTn>
                                        <p:tgtEl>
                                          <p:spTgt spid="3">
                                            <p:txEl>
                                              <p:pRg st="2" end="2"/>
                                            </p:txEl>
                                          </p:spTgt>
                                        </p:tgtEl>
                                        <p:attrNameLst>
                                          <p:attrName>r</p:attrName>
                                        </p:attrNameLst>
                                      </p:cBhvr>
                                    </p:animRot>
                                    <p:animRot by="-1500000">
                                      <p:cBhvr>
                                        <p:cTn id="76" dur="125" fill="hold">
                                          <p:stCondLst>
                                            <p:cond delay="125"/>
                                          </p:stCondLst>
                                        </p:cTn>
                                        <p:tgtEl>
                                          <p:spTgt spid="3">
                                            <p:txEl>
                                              <p:pRg st="2" end="2"/>
                                            </p:txEl>
                                          </p:spTgt>
                                        </p:tgtEl>
                                        <p:attrNameLst>
                                          <p:attrName>r</p:attrName>
                                        </p:attrNameLst>
                                      </p:cBhvr>
                                    </p:animRot>
                                    <p:animRot by="-1500000">
                                      <p:cBhvr>
                                        <p:cTn id="77" dur="125" fill="hold">
                                          <p:stCondLst>
                                            <p:cond delay="250"/>
                                          </p:stCondLst>
                                        </p:cTn>
                                        <p:tgtEl>
                                          <p:spTgt spid="3">
                                            <p:txEl>
                                              <p:pRg st="2" end="2"/>
                                            </p:txEl>
                                          </p:spTgt>
                                        </p:tgtEl>
                                        <p:attrNameLst>
                                          <p:attrName>r</p:attrName>
                                        </p:attrNameLst>
                                      </p:cBhvr>
                                    </p:animRot>
                                    <p:animRot by="1500000">
                                      <p:cBhvr>
                                        <p:cTn id="78" dur="125" fill="hold">
                                          <p:stCondLst>
                                            <p:cond delay="375"/>
                                          </p:stCondLst>
                                        </p:cTn>
                                        <p:tgtEl>
                                          <p:spTgt spid="3">
                                            <p:txEl>
                                              <p:pRg st="2" end="2"/>
                                            </p:txEl>
                                          </p:spTgt>
                                        </p:tgtEl>
                                        <p:attrNameLst>
                                          <p:attrName>r</p:attrName>
                                        </p:attrNameLst>
                                      </p:cBhvr>
                                    </p:animRot>
                                  </p:childTnLst>
                                </p:cTn>
                              </p:par>
                              <p:par>
                                <p:cTn id="79" presetID="34" presetClass="emph" presetSubtype="0" fill="hold" nodeType="withEffect">
                                  <p:stCondLst>
                                    <p:cond delay="0"/>
                                  </p:stCondLst>
                                  <p:iterate type="lt">
                                    <p:tmPct val="10000"/>
                                  </p:iterate>
                                  <p:childTnLst>
                                    <p:animMotion origin="layout" path="M 0.0 0.0 L 0.0 -0.07213" pathEditMode="relative" ptsTypes="">
                                      <p:cBhvr>
                                        <p:cTn id="80" dur="250" accel="50000" decel="50000" autoRev="1" fill="hold">
                                          <p:stCondLst>
                                            <p:cond delay="0"/>
                                          </p:stCondLst>
                                        </p:cTn>
                                        <p:tgtEl>
                                          <p:spTgt spid="3">
                                            <p:txEl>
                                              <p:pRg st="3" end="3"/>
                                            </p:txEl>
                                          </p:spTgt>
                                        </p:tgtEl>
                                        <p:attrNameLst>
                                          <p:attrName>ppt_x</p:attrName>
                                          <p:attrName>ppt_y</p:attrName>
                                        </p:attrNameLst>
                                      </p:cBhvr>
                                    </p:animMotion>
                                    <p:animRot by="1500000">
                                      <p:cBhvr>
                                        <p:cTn id="81" dur="125" fill="hold">
                                          <p:stCondLst>
                                            <p:cond delay="0"/>
                                          </p:stCondLst>
                                        </p:cTn>
                                        <p:tgtEl>
                                          <p:spTgt spid="3">
                                            <p:txEl>
                                              <p:pRg st="3" end="3"/>
                                            </p:txEl>
                                          </p:spTgt>
                                        </p:tgtEl>
                                        <p:attrNameLst>
                                          <p:attrName>r</p:attrName>
                                        </p:attrNameLst>
                                      </p:cBhvr>
                                    </p:animRot>
                                    <p:animRot by="-1500000">
                                      <p:cBhvr>
                                        <p:cTn id="82" dur="125" fill="hold">
                                          <p:stCondLst>
                                            <p:cond delay="125"/>
                                          </p:stCondLst>
                                        </p:cTn>
                                        <p:tgtEl>
                                          <p:spTgt spid="3">
                                            <p:txEl>
                                              <p:pRg st="3" end="3"/>
                                            </p:txEl>
                                          </p:spTgt>
                                        </p:tgtEl>
                                        <p:attrNameLst>
                                          <p:attrName>r</p:attrName>
                                        </p:attrNameLst>
                                      </p:cBhvr>
                                    </p:animRot>
                                    <p:animRot by="-1500000">
                                      <p:cBhvr>
                                        <p:cTn id="83" dur="125" fill="hold">
                                          <p:stCondLst>
                                            <p:cond delay="250"/>
                                          </p:stCondLst>
                                        </p:cTn>
                                        <p:tgtEl>
                                          <p:spTgt spid="3">
                                            <p:txEl>
                                              <p:pRg st="3" end="3"/>
                                            </p:txEl>
                                          </p:spTgt>
                                        </p:tgtEl>
                                        <p:attrNameLst>
                                          <p:attrName>r</p:attrName>
                                        </p:attrNameLst>
                                      </p:cBhvr>
                                    </p:animRot>
                                    <p:animRot by="1500000">
                                      <p:cBhvr>
                                        <p:cTn id="84" dur="125" fill="hold">
                                          <p:stCondLst>
                                            <p:cond delay="375"/>
                                          </p:stCondLst>
                                        </p:cTn>
                                        <p:tgtEl>
                                          <p:spTgt spid="3">
                                            <p:txEl>
                                              <p:pRg st="3" end="3"/>
                                            </p:txEl>
                                          </p:spTgt>
                                        </p:tgtEl>
                                        <p:attrNameLst>
                                          <p:attrName>r</p:attrName>
                                        </p:attrNameLst>
                                      </p:cBhvr>
                                    </p:animRot>
                                  </p:childTnLst>
                                </p:cTn>
                              </p:par>
                              <p:par>
                                <p:cTn id="85" presetID="34" presetClass="emph" presetSubtype="0" fill="hold" nodeType="withEffect">
                                  <p:stCondLst>
                                    <p:cond delay="0"/>
                                  </p:stCondLst>
                                  <p:iterate type="lt">
                                    <p:tmPct val="10000"/>
                                  </p:iterate>
                                  <p:childTnLst>
                                    <p:animMotion origin="layout" path="M 0.0 0.0 L 0.0 -0.07213" pathEditMode="relative" ptsTypes="">
                                      <p:cBhvr>
                                        <p:cTn id="86" dur="250" accel="50000" decel="50000" autoRev="1" fill="hold">
                                          <p:stCondLst>
                                            <p:cond delay="0"/>
                                          </p:stCondLst>
                                        </p:cTn>
                                        <p:tgtEl>
                                          <p:spTgt spid="3">
                                            <p:txEl>
                                              <p:pRg st="4" end="4"/>
                                            </p:txEl>
                                          </p:spTgt>
                                        </p:tgtEl>
                                        <p:attrNameLst>
                                          <p:attrName>ppt_x</p:attrName>
                                          <p:attrName>ppt_y</p:attrName>
                                        </p:attrNameLst>
                                      </p:cBhvr>
                                    </p:animMotion>
                                    <p:animRot by="1500000">
                                      <p:cBhvr>
                                        <p:cTn id="87" dur="125" fill="hold">
                                          <p:stCondLst>
                                            <p:cond delay="0"/>
                                          </p:stCondLst>
                                        </p:cTn>
                                        <p:tgtEl>
                                          <p:spTgt spid="3">
                                            <p:txEl>
                                              <p:pRg st="4" end="4"/>
                                            </p:txEl>
                                          </p:spTgt>
                                        </p:tgtEl>
                                        <p:attrNameLst>
                                          <p:attrName>r</p:attrName>
                                        </p:attrNameLst>
                                      </p:cBhvr>
                                    </p:animRot>
                                    <p:animRot by="-1500000">
                                      <p:cBhvr>
                                        <p:cTn id="88" dur="125" fill="hold">
                                          <p:stCondLst>
                                            <p:cond delay="125"/>
                                          </p:stCondLst>
                                        </p:cTn>
                                        <p:tgtEl>
                                          <p:spTgt spid="3">
                                            <p:txEl>
                                              <p:pRg st="4" end="4"/>
                                            </p:txEl>
                                          </p:spTgt>
                                        </p:tgtEl>
                                        <p:attrNameLst>
                                          <p:attrName>r</p:attrName>
                                        </p:attrNameLst>
                                      </p:cBhvr>
                                    </p:animRot>
                                    <p:animRot by="-1500000">
                                      <p:cBhvr>
                                        <p:cTn id="89" dur="125" fill="hold">
                                          <p:stCondLst>
                                            <p:cond delay="250"/>
                                          </p:stCondLst>
                                        </p:cTn>
                                        <p:tgtEl>
                                          <p:spTgt spid="3">
                                            <p:txEl>
                                              <p:pRg st="4" end="4"/>
                                            </p:txEl>
                                          </p:spTgt>
                                        </p:tgtEl>
                                        <p:attrNameLst>
                                          <p:attrName>r</p:attrName>
                                        </p:attrNameLst>
                                      </p:cBhvr>
                                    </p:animRot>
                                    <p:animRot by="1500000">
                                      <p:cBhvr>
                                        <p:cTn id="90" dur="125" fill="hold">
                                          <p:stCondLst>
                                            <p:cond delay="375"/>
                                          </p:stCondLst>
                                        </p:cTn>
                                        <p:tgtEl>
                                          <p:spTgt spid="3">
                                            <p:txEl>
                                              <p:pRg st="4" end="4"/>
                                            </p:txEl>
                                          </p:spTgt>
                                        </p:tgtEl>
                                        <p:attrNameLst>
                                          <p:attrName>r</p:attrName>
                                        </p:attrNameLst>
                                      </p:cBhvr>
                                    </p:animRot>
                                  </p:childTnLst>
                                </p:cTn>
                              </p:par>
                              <p:par>
                                <p:cTn id="91" presetID="34" presetClass="emph" presetSubtype="0" fill="hold" nodeType="withEffect">
                                  <p:stCondLst>
                                    <p:cond delay="0"/>
                                  </p:stCondLst>
                                  <p:iterate type="lt">
                                    <p:tmPct val="10000"/>
                                  </p:iterate>
                                  <p:childTnLst>
                                    <p:animMotion origin="layout" path="M 0.0 0.0 L 0.0 -0.07213" pathEditMode="relative" ptsTypes="">
                                      <p:cBhvr>
                                        <p:cTn id="92" dur="250" accel="50000" decel="50000" autoRev="1" fill="hold">
                                          <p:stCondLst>
                                            <p:cond delay="0"/>
                                          </p:stCondLst>
                                        </p:cTn>
                                        <p:tgtEl>
                                          <p:spTgt spid="3">
                                            <p:txEl>
                                              <p:pRg st="5" end="5"/>
                                            </p:txEl>
                                          </p:spTgt>
                                        </p:tgtEl>
                                        <p:attrNameLst>
                                          <p:attrName>ppt_x</p:attrName>
                                          <p:attrName>ppt_y</p:attrName>
                                        </p:attrNameLst>
                                      </p:cBhvr>
                                    </p:animMotion>
                                    <p:animRot by="1500000">
                                      <p:cBhvr>
                                        <p:cTn id="93" dur="125" fill="hold">
                                          <p:stCondLst>
                                            <p:cond delay="0"/>
                                          </p:stCondLst>
                                        </p:cTn>
                                        <p:tgtEl>
                                          <p:spTgt spid="3">
                                            <p:txEl>
                                              <p:pRg st="5" end="5"/>
                                            </p:txEl>
                                          </p:spTgt>
                                        </p:tgtEl>
                                        <p:attrNameLst>
                                          <p:attrName>r</p:attrName>
                                        </p:attrNameLst>
                                      </p:cBhvr>
                                    </p:animRot>
                                    <p:animRot by="-1500000">
                                      <p:cBhvr>
                                        <p:cTn id="94" dur="125" fill="hold">
                                          <p:stCondLst>
                                            <p:cond delay="125"/>
                                          </p:stCondLst>
                                        </p:cTn>
                                        <p:tgtEl>
                                          <p:spTgt spid="3">
                                            <p:txEl>
                                              <p:pRg st="5" end="5"/>
                                            </p:txEl>
                                          </p:spTgt>
                                        </p:tgtEl>
                                        <p:attrNameLst>
                                          <p:attrName>r</p:attrName>
                                        </p:attrNameLst>
                                      </p:cBhvr>
                                    </p:animRot>
                                    <p:animRot by="-1500000">
                                      <p:cBhvr>
                                        <p:cTn id="95" dur="125" fill="hold">
                                          <p:stCondLst>
                                            <p:cond delay="250"/>
                                          </p:stCondLst>
                                        </p:cTn>
                                        <p:tgtEl>
                                          <p:spTgt spid="3">
                                            <p:txEl>
                                              <p:pRg st="5" end="5"/>
                                            </p:txEl>
                                          </p:spTgt>
                                        </p:tgtEl>
                                        <p:attrNameLst>
                                          <p:attrName>r</p:attrName>
                                        </p:attrNameLst>
                                      </p:cBhvr>
                                    </p:animRot>
                                    <p:animRot by="1500000">
                                      <p:cBhvr>
                                        <p:cTn id="96" dur="125" fill="hold">
                                          <p:stCondLst>
                                            <p:cond delay="375"/>
                                          </p:stCondLst>
                                        </p:cTn>
                                        <p:tgtEl>
                                          <p:spTgt spid="3">
                                            <p:txEl>
                                              <p:pRg st="5" end="5"/>
                                            </p:txEl>
                                          </p:spTgt>
                                        </p:tgtEl>
                                        <p:attrNameLst>
                                          <p:attrName>r</p:attrName>
                                        </p:attrNameLst>
                                      </p:cBhvr>
                                    </p:animRot>
                                  </p:childTnLst>
                                </p:cTn>
                              </p:par>
                            </p:childTnLst>
                          </p:cTn>
                        </p:par>
                      </p:childTnLst>
                    </p:cTn>
                  </p:par>
                  <p:par>
                    <p:cTn id="97" fill="hold">
                      <p:stCondLst>
                        <p:cond delay="indefinite"/>
                      </p:stCondLst>
                      <p:childTnLst>
                        <p:par>
                          <p:cTn id="98" fill="hold">
                            <p:stCondLst>
                              <p:cond delay="0"/>
                            </p:stCondLst>
                            <p:childTnLst>
                              <p:par>
                                <p:cTn id="99" presetID="34" presetClass="emph" presetSubtype="0" fill="hold" nodeType="clickEffect">
                                  <p:stCondLst>
                                    <p:cond delay="0"/>
                                  </p:stCondLst>
                                  <p:iterate type="lt">
                                    <p:tmPct val="10000"/>
                                  </p:iterate>
                                  <p:childTnLst>
                                    <p:animMotion origin="layout" path="M 0.0 0.0 L 0.0 -0.07213" pathEditMode="relative" ptsTypes="">
                                      <p:cBhvr>
                                        <p:cTn id="100" dur="250" accel="50000" decel="50000" autoRev="1" fill="hold">
                                          <p:stCondLst>
                                            <p:cond delay="0"/>
                                          </p:stCondLst>
                                        </p:cTn>
                                        <p:tgtEl>
                                          <p:spTgt spid="3">
                                            <p:txEl>
                                              <p:pRg st="7" end="7"/>
                                            </p:txEl>
                                          </p:spTgt>
                                        </p:tgtEl>
                                        <p:attrNameLst>
                                          <p:attrName>ppt_x</p:attrName>
                                          <p:attrName>ppt_y</p:attrName>
                                        </p:attrNameLst>
                                      </p:cBhvr>
                                    </p:animMotion>
                                    <p:animRot by="1500000">
                                      <p:cBhvr>
                                        <p:cTn id="101" dur="125" fill="hold">
                                          <p:stCondLst>
                                            <p:cond delay="0"/>
                                          </p:stCondLst>
                                        </p:cTn>
                                        <p:tgtEl>
                                          <p:spTgt spid="3">
                                            <p:txEl>
                                              <p:pRg st="7" end="7"/>
                                            </p:txEl>
                                          </p:spTgt>
                                        </p:tgtEl>
                                        <p:attrNameLst>
                                          <p:attrName>r</p:attrName>
                                        </p:attrNameLst>
                                      </p:cBhvr>
                                    </p:animRot>
                                    <p:animRot by="-1500000">
                                      <p:cBhvr>
                                        <p:cTn id="102" dur="125" fill="hold">
                                          <p:stCondLst>
                                            <p:cond delay="125"/>
                                          </p:stCondLst>
                                        </p:cTn>
                                        <p:tgtEl>
                                          <p:spTgt spid="3">
                                            <p:txEl>
                                              <p:pRg st="7" end="7"/>
                                            </p:txEl>
                                          </p:spTgt>
                                        </p:tgtEl>
                                        <p:attrNameLst>
                                          <p:attrName>r</p:attrName>
                                        </p:attrNameLst>
                                      </p:cBhvr>
                                    </p:animRot>
                                    <p:animRot by="-1500000">
                                      <p:cBhvr>
                                        <p:cTn id="103" dur="125" fill="hold">
                                          <p:stCondLst>
                                            <p:cond delay="250"/>
                                          </p:stCondLst>
                                        </p:cTn>
                                        <p:tgtEl>
                                          <p:spTgt spid="3">
                                            <p:txEl>
                                              <p:pRg st="7" end="7"/>
                                            </p:txEl>
                                          </p:spTgt>
                                        </p:tgtEl>
                                        <p:attrNameLst>
                                          <p:attrName>r</p:attrName>
                                        </p:attrNameLst>
                                      </p:cBhvr>
                                    </p:animRot>
                                    <p:animRot by="1500000">
                                      <p:cBhvr>
                                        <p:cTn id="104" dur="125" fill="hold">
                                          <p:stCondLst>
                                            <p:cond delay="375"/>
                                          </p:stCondLst>
                                        </p:cTn>
                                        <p:tgtEl>
                                          <p:spTgt spid="3">
                                            <p:txEl>
                                              <p:pRg st="7" end="7"/>
                                            </p:txEl>
                                          </p:spTgt>
                                        </p:tgtEl>
                                        <p:attrNameLst>
                                          <p:attrName>r</p:attrName>
                                        </p:attrNameLst>
                                      </p:cBhvr>
                                    </p:animRot>
                                  </p:childTnLst>
                                </p:cTn>
                              </p:par>
                              <p:par>
                                <p:cTn id="105" presetID="34" presetClass="emph" presetSubtype="0" fill="hold" nodeType="withEffect">
                                  <p:stCondLst>
                                    <p:cond delay="0"/>
                                  </p:stCondLst>
                                  <p:iterate type="lt">
                                    <p:tmPct val="10000"/>
                                  </p:iterate>
                                  <p:childTnLst>
                                    <p:animMotion origin="layout" path="M 0.0 0.0 L 0.0 -0.07213" pathEditMode="relative" ptsTypes="">
                                      <p:cBhvr>
                                        <p:cTn id="106" dur="250" accel="50000" decel="50000" autoRev="1" fill="hold">
                                          <p:stCondLst>
                                            <p:cond delay="0"/>
                                          </p:stCondLst>
                                        </p:cTn>
                                        <p:tgtEl>
                                          <p:spTgt spid="3">
                                            <p:txEl>
                                              <p:pRg st="8" end="8"/>
                                            </p:txEl>
                                          </p:spTgt>
                                        </p:tgtEl>
                                        <p:attrNameLst>
                                          <p:attrName>ppt_x</p:attrName>
                                          <p:attrName>ppt_y</p:attrName>
                                        </p:attrNameLst>
                                      </p:cBhvr>
                                    </p:animMotion>
                                    <p:animRot by="1500000">
                                      <p:cBhvr>
                                        <p:cTn id="107" dur="125" fill="hold">
                                          <p:stCondLst>
                                            <p:cond delay="0"/>
                                          </p:stCondLst>
                                        </p:cTn>
                                        <p:tgtEl>
                                          <p:spTgt spid="3">
                                            <p:txEl>
                                              <p:pRg st="8" end="8"/>
                                            </p:txEl>
                                          </p:spTgt>
                                        </p:tgtEl>
                                        <p:attrNameLst>
                                          <p:attrName>r</p:attrName>
                                        </p:attrNameLst>
                                      </p:cBhvr>
                                    </p:animRot>
                                    <p:animRot by="-1500000">
                                      <p:cBhvr>
                                        <p:cTn id="108" dur="125" fill="hold">
                                          <p:stCondLst>
                                            <p:cond delay="125"/>
                                          </p:stCondLst>
                                        </p:cTn>
                                        <p:tgtEl>
                                          <p:spTgt spid="3">
                                            <p:txEl>
                                              <p:pRg st="8" end="8"/>
                                            </p:txEl>
                                          </p:spTgt>
                                        </p:tgtEl>
                                        <p:attrNameLst>
                                          <p:attrName>r</p:attrName>
                                        </p:attrNameLst>
                                      </p:cBhvr>
                                    </p:animRot>
                                    <p:animRot by="-1500000">
                                      <p:cBhvr>
                                        <p:cTn id="109" dur="125" fill="hold">
                                          <p:stCondLst>
                                            <p:cond delay="250"/>
                                          </p:stCondLst>
                                        </p:cTn>
                                        <p:tgtEl>
                                          <p:spTgt spid="3">
                                            <p:txEl>
                                              <p:pRg st="8" end="8"/>
                                            </p:txEl>
                                          </p:spTgt>
                                        </p:tgtEl>
                                        <p:attrNameLst>
                                          <p:attrName>r</p:attrName>
                                        </p:attrNameLst>
                                      </p:cBhvr>
                                    </p:animRot>
                                    <p:animRot by="1500000">
                                      <p:cBhvr>
                                        <p:cTn id="110" dur="125" fill="hold">
                                          <p:stCondLst>
                                            <p:cond delay="375"/>
                                          </p:stCondLst>
                                        </p:cTn>
                                        <p:tgtEl>
                                          <p:spTgt spid="3">
                                            <p:txEl>
                                              <p:pRg st="8" end="8"/>
                                            </p:txEl>
                                          </p:spTgt>
                                        </p:tgtEl>
                                        <p:attrNameLst>
                                          <p:attrName>r</p:attrName>
                                        </p:attrNameLst>
                                      </p:cBhvr>
                                    </p:animRot>
                                  </p:childTnLst>
                                </p:cTn>
                              </p:par>
                              <p:par>
                                <p:cTn id="111" presetID="34" presetClass="emph" presetSubtype="0" fill="hold" nodeType="withEffect">
                                  <p:stCondLst>
                                    <p:cond delay="0"/>
                                  </p:stCondLst>
                                  <p:iterate type="lt">
                                    <p:tmPct val="10000"/>
                                  </p:iterate>
                                  <p:childTnLst>
                                    <p:animMotion origin="layout" path="M 0.0 0.0 L 0.0 -0.07213" pathEditMode="relative" ptsTypes="">
                                      <p:cBhvr>
                                        <p:cTn id="112" dur="250" accel="50000" decel="50000" autoRev="1" fill="hold">
                                          <p:stCondLst>
                                            <p:cond delay="0"/>
                                          </p:stCondLst>
                                        </p:cTn>
                                        <p:tgtEl>
                                          <p:spTgt spid="3">
                                            <p:txEl>
                                              <p:pRg st="9" end="9"/>
                                            </p:txEl>
                                          </p:spTgt>
                                        </p:tgtEl>
                                        <p:attrNameLst>
                                          <p:attrName>ppt_x</p:attrName>
                                          <p:attrName>ppt_y</p:attrName>
                                        </p:attrNameLst>
                                      </p:cBhvr>
                                    </p:animMotion>
                                    <p:animRot by="1500000">
                                      <p:cBhvr>
                                        <p:cTn id="113" dur="125" fill="hold">
                                          <p:stCondLst>
                                            <p:cond delay="0"/>
                                          </p:stCondLst>
                                        </p:cTn>
                                        <p:tgtEl>
                                          <p:spTgt spid="3">
                                            <p:txEl>
                                              <p:pRg st="9" end="9"/>
                                            </p:txEl>
                                          </p:spTgt>
                                        </p:tgtEl>
                                        <p:attrNameLst>
                                          <p:attrName>r</p:attrName>
                                        </p:attrNameLst>
                                      </p:cBhvr>
                                    </p:animRot>
                                    <p:animRot by="-1500000">
                                      <p:cBhvr>
                                        <p:cTn id="114" dur="125" fill="hold">
                                          <p:stCondLst>
                                            <p:cond delay="125"/>
                                          </p:stCondLst>
                                        </p:cTn>
                                        <p:tgtEl>
                                          <p:spTgt spid="3">
                                            <p:txEl>
                                              <p:pRg st="9" end="9"/>
                                            </p:txEl>
                                          </p:spTgt>
                                        </p:tgtEl>
                                        <p:attrNameLst>
                                          <p:attrName>r</p:attrName>
                                        </p:attrNameLst>
                                      </p:cBhvr>
                                    </p:animRot>
                                    <p:animRot by="-1500000">
                                      <p:cBhvr>
                                        <p:cTn id="115" dur="125" fill="hold">
                                          <p:stCondLst>
                                            <p:cond delay="250"/>
                                          </p:stCondLst>
                                        </p:cTn>
                                        <p:tgtEl>
                                          <p:spTgt spid="3">
                                            <p:txEl>
                                              <p:pRg st="9" end="9"/>
                                            </p:txEl>
                                          </p:spTgt>
                                        </p:tgtEl>
                                        <p:attrNameLst>
                                          <p:attrName>r</p:attrName>
                                        </p:attrNameLst>
                                      </p:cBhvr>
                                    </p:animRot>
                                    <p:animRot by="1500000">
                                      <p:cBhvr>
                                        <p:cTn id="116" dur="125" fill="hold">
                                          <p:stCondLst>
                                            <p:cond delay="375"/>
                                          </p:stCondLst>
                                        </p:cTn>
                                        <p:tgtEl>
                                          <p:spTgt spid="3">
                                            <p:txEl>
                                              <p:pRg st="9" end="9"/>
                                            </p:txEl>
                                          </p:spTgt>
                                        </p:tgtEl>
                                        <p:attrNameLst>
                                          <p:attrName>r</p:attrName>
                                        </p:attrNameLst>
                                      </p:cBhvr>
                                    </p:animRot>
                                  </p:childTnLst>
                                </p:cTn>
                              </p:par>
                              <p:par>
                                <p:cTn id="117" presetID="34" presetClass="emph" presetSubtype="0" fill="hold" nodeType="withEffect">
                                  <p:stCondLst>
                                    <p:cond delay="0"/>
                                  </p:stCondLst>
                                  <p:iterate type="lt">
                                    <p:tmPct val="10000"/>
                                  </p:iterate>
                                  <p:childTnLst>
                                    <p:animMotion origin="layout" path="M 0.0 0.0 L 0.0 -0.07213" pathEditMode="relative" ptsTypes="">
                                      <p:cBhvr>
                                        <p:cTn id="118" dur="250" accel="50000" decel="50000" autoRev="1" fill="hold">
                                          <p:stCondLst>
                                            <p:cond delay="0"/>
                                          </p:stCondLst>
                                        </p:cTn>
                                        <p:tgtEl>
                                          <p:spTgt spid="3">
                                            <p:txEl>
                                              <p:pRg st="10" end="10"/>
                                            </p:txEl>
                                          </p:spTgt>
                                        </p:tgtEl>
                                        <p:attrNameLst>
                                          <p:attrName>ppt_x</p:attrName>
                                          <p:attrName>ppt_y</p:attrName>
                                        </p:attrNameLst>
                                      </p:cBhvr>
                                    </p:animMotion>
                                    <p:animRot by="1500000">
                                      <p:cBhvr>
                                        <p:cTn id="119" dur="125" fill="hold">
                                          <p:stCondLst>
                                            <p:cond delay="0"/>
                                          </p:stCondLst>
                                        </p:cTn>
                                        <p:tgtEl>
                                          <p:spTgt spid="3">
                                            <p:txEl>
                                              <p:pRg st="10" end="10"/>
                                            </p:txEl>
                                          </p:spTgt>
                                        </p:tgtEl>
                                        <p:attrNameLst>
                                          <p:attrName>r</p:attrName>
                                        </p:attrNameLst>
                                      </p:cBhvr>
                                    </p:animRot>
                                    <p:animRot by="-1500000">
                                      <p:cBhvr>
                                        <p:cTn id="120" dur="125" fill="hold">
                                          <p:stCondLst>
                                            <p:cond delay="125"/>
                                          </p:stCondLst>
                                        </p:cTn>
                                        <p:tgtEl>
                                          <p:spTgt spid="3">
                                            <p:txEl>
                                              <p:pRg st="10" end="10"/>
                                            </p:txEl>
                                          </p:spTgt>
                                        </p:tgtEl>
                                        <p:attrNameLst>
                                          <p:attrName>r</p:attrName>
                                        </p:attrNameLst>
                                      </p:cBhvr>
                                    </p:animRot>
                                    <p:animRot by="-1500000">
                                      <p:cBhvr>
                                        <p:cTn id="121" dur="125" fill="hold">
                                          <p:stCondLst>
                                            <p:cond delay="250"/>
                                          </p:stCondLst>
                                        </p:cTn>
                                        <p:tgtEl>
                                          <p:spTgt spid="3">
                                            <p:txEl>
                                              <p:pRg st="10" end="10"/>
                                            </p:txEl>
                                          </p:spTgt>
                                        </p:tgtEl>
                                        <p:attrNameLst>
                                          <p:attrName>r</p:attrName>
                                        </p:attrNameLst>
                                      </p:cBhvr>
                                    </p:animRot>
                                    <p:animRot by="1500000">
                                      <p:cBhvr>
                                        <p:cTn id="122" dur="125" fill="hold">
                                          <p:stCondLst>
                                            <p:cond delay="375"/>
                                          </p:stCondLst>
                                        </p:cTn>
                                        <p:tgtEl>
                                          <p:spTgt spid="3">
                                            <p:txEl>
                                              <p:pRg st="10" end="10"/>
                                            </p:txEl>
                                          </p:spTgt>
                                        </p:tgtEl>
                                        <p:attrNameLst>
                                          <p:attrName>r</p:attrName>
                                        </p:attrNameLst>
                                      </p:cBhvr>
                                    </p:animRot>
                                  </p:childTnLst>
                                </p:cTn>
                              </p:par>
                              <p:par>
                                <p:cTn id="123" presetID="34" presetClass="emph" presetSubtype="0" fill="hold" nodeType="withEffect">
                                  <p:stCondLst>
                                    <p:cond delay="0"/>
                                  </p:stCondLst>
                                  <p:iterate type="lt">
                                    <p:tmPct val="10000"/>
                                  </p:iterate>
                                  <p:childTnLst>
                                    <p:animMotion origin="layout" path="M 0.0 0.0 L 0.0 -0.07213" pathEditMode="relative" ptsTypes="">
                                      <p:cBhvr>
                                        <p:cTn id="124" dur="250" accel="50000" decel="50000" autoRev="1" fill="hold">
                                          <p:stCondLst>
                                            <p:cond delay="0"/>
                                          </p:stCondLst>
                                        </p:cTn>
                                        <p:tgtEl>
                                          <p:spTgt spid="3">
                                            <p:txEl>
                                              <p:pRg st="11" end="11"/>
                                            </p:txEl>
                                          </p:spTgt>
                                        </p:tgtEl>
                                        <p:attrNameLst>
                                          <p:attrName>ppt_x</p:attrName>
                                          <p:attrName>ppt_y</p:attrName>
                                        </p:attrNameLst>
                                      </p:cBhvr>
                                    </p:animMotion>
                                    <p:animRot by="1500000">
                                      <p:cBhvr>
                                        <p:cTn id="125" dur="125" fill="hold">
                                          <p:stCondLst>
                                            <p:cond delay="0"/>
                                          </p:stCondLst>
                                        </p:cTn>
                                        <p:tgtEl>
                                          <p:spTgt spid="3">
                                            <p:txEl>
                                              <p:pRg st="11" end="11"/>
                                            </p:txEl>
                                          </p:spTgt>
                                        </p:tgtEl>
                                        <p:attrNameLst>
                                          <p:attrName>r</p:attrName>
                                        </p:attrNameLst>
                                      </p:cBhvr>
                                    </p:animRot>
                                    <p:animRot by="-1500000">
                                      <p:cBhvr>
                                        <p:cTn id="126" dur="125" fill="hold">
                                          <p:stCondLst>
                                            <p:cond delay="125"/>
                                          </p:stCondLst>
                                        </p:cTn>
                                        <p:tgtEl>
                                          <p:spTgt spid="3">
                                            <p:txEl>
                                              <p:pRg st="11" end="11"/>
                                            </p:txEl>
                                          </p:spTgt>
                                        </p:tgtEl>
                                        <p:attrNameLst>
                                          <p:attrName>r</p:attrName>
                                        </p:attrNameLst>
                                      </p:cBhvr>
                                    </p:animRot>
                                    <p:animRot by="-1500000">
                                      <p:cBhvr>
                                        <p:cTn id="127" dur="125" fill="hold">
                                          <p:stCondLst>
                                            <p:cond delay="250"/>
                                          </p:stCondLst>
                                        </p:cTn>
                                        <p:tgtEl>
                                          <p:spTgt spid="3">
                                            <p:txEl>
                                              <p:pRg st="11" end="11"/>
                                            </p:txEl>
                                          </p:spTgt>
                                        </p:tgtEl>
                                        <p:attrNameLst>
                                          <p:attrName>r</p:attrName>
                                        </p:attrNameLst>
                                      </p:cBhvr>
                                    </p:animRot>
                                    <p:animRot by="1500000">
                                      <p:cBhvr>
                                        <p:cTn id="128" dur="125" fill="hold">
                                          <p:stCondLst>
                                            <p:cond delay="375"/>
                                          </p:stCondLst>
                                        </p:cTn>
                                        <p:tgtEl>
                                          <p:spTgt spid="3">
                                            <p:txEl>
                                              <p:pRg st="11" end="11"/>
                                            </p:txEl>
                                          </p:spTgt>
                                        </p:tgtEl>
                                        <p:attrNameLst>
                                          <p:attrName>r</p:attrName>
                                        </p:attrNameLst>
                                      </p:cBhvr>
                                    </p:animRot>
                                  </p:childTnLst>
                                </p:cTn>
                              </p:par>
                              <p:par>
                                <p:cTn id="129" presetID="34" presetClass="emph" presetSubtype="0" fill="hold" nodeType="withEffect">
                                  <p:stCondLst>
                                    <p:cond delay="0"/>
                                  </p:stCondLst>
                                  <p:iterate type="lt">
                                    <p:tmPct val="10000"/>
                                  </p:iterate>
                                  <p:childTnLst>
                                    <p:animMotion origin="layout" path="M 0.0 0.0 L 0.0 -0.07213" pathEditMode="relative" ptsTypes="">
                                      <p:cBhvr>
                                        <p:cTn id="130" dur="250" accel="50000" decel="50000" autoRev="1" fill="hold">
                                          <p:stCondLst>
                                            <p:cond delay="0"/>
                                          </p:stCondLst>
                                        </p:cTn>
                                        <p:tgtEl>
                                          <p:spTgt spid="3">
                                            <p:txEl>
                                              <p:pRg st="12" end="12"/>
                                            </p:txEl>
                                          </p:spTgt>
                                        </p:tgtEl>
                                        <p:attrNameLst>
                                          <p:attrName>ppt_x</p:attrName>
                                          <p:attrName>ppt_y</p:attrName>
                                        </p:attrNameLst>
                                      </p:cBhvr>
                                    </p:animMotion>
                                    <p:animRot by="1500000">
                                      <p:cBhvr>
                                        <p:cTn id="131" dur="125" fill="hold">
                                          <p:stCondLst>
                                            <p:cond delay="0"/>
                                          </p:stCondLst>
                                        </p:cTn>
                                        <p:tgtEl>
                                          <p:spTgt spid="3">
                                            <p:txEl>
                                              <p:pRg st="12" end="12"/>
                                            </p:txEl>
                                          </p:spTgt>
                                        </p:tgtEl>
                                        <p:attrNameLst>
                                          <p:attrName>r</p:attrName>
                                        </p:attrNameLst>
                                      </p:cBhvr>
                                    </p:animRot>
                                    <p:animRot by="-1500000">
                                      <p:cBhvr>
                                        <p:cTn id="132" dur="125" fill="hold">
                                          <p:stCondLst>
                                            <p:cond delay="125"/>
                                          </p:stCondLst>
                                        </p:cTn>
                                        <p:tgtEl>
                                          <p:spTgt spid="3">
                                            <p:txEl>
                                              <p:pRg st="12" end="12"/>
                                            </p:txEl>
                                          </p:spTgt>
                                        </p:tgtEl>
                                        <p:attrNameLst>
                                          <p:attrName>r</p:attrName>
                                        </p:attrNameLst>
                                      </p:cBhvr>
                                    </p:animRot>
                                    <p:animRot by="-1500000">
                                      <p:cBhvr>
                                        <p:cTn id="133" dur="125" fill="hold">
                                          <p:stCondLst>
                                            <p:cond delay="250"/>
                                          </p:stCondLst>
                                        </p:cTn>
                                        <p:tgtEl>
                                          <p:spTgt spid="3">
                                            <p:txEl>
                                              <p:pRg st="12" end="12"/>
                                            </p:txEl>
                                          </p:spTgt>
                                        </p:tgtEl>
                                        <p:attrNameLst>
                                          <p:attrName>r</p:attrName>
                                        </p:attrNameLst>
                                      </p:cBhvr>
                                    </p:animRot>
                                    <p:animRot by="1500000">
                                      <p:cBhvr>
                                        <p:cTn id="134" dur="125" fill="hold">
                                          <p:stCondLst>
                                            <p:cond delay="375"/>
                                          </p:stCondLst>
                                        </p:cTn>
                                        <p:tgtEl>
                                          <p:spTgt spid="3">
                                            <p:txEl>
                                              <p:pRg st="12" end="12"/>
                                            </p:txEl>
                                          </p:spTgt>
                                        </p:tgtEl>
                                        <p:attrNameLst>
                                          <p:attrName>r</p:attrName>
                                        </p:attrNameLst>
                                      </p:cBhvr>
                                    </p:animRot>
                                  </p:childTnLst>
                                </p:cTn>
                              </p:par>
                              <p:par>
                                <p:cTn id="135" presetID="34" presetClass="emph" presetSubtype="0" fill="hold" nodeType="withEffect">
                                  <p:stCondLst>
                                    <p:cond delay="0"/>
                                  </p:stCondLst>
                                  <p:iterate type="lt">
                                    <p:tmPct val="10000"/>
                                  </p:iterate>
                                  <p:childTnLst>
                                    <p:animMotion origin="layout" path="M 0.0 0.0 L 0.0 -0.07213" pathEditMode="relative" ptsTypes="">
                                      <p:cBhvr>
                                        <p:cTn id="136" dur="250" accel="50000" decel="50000" autoRev="1" fill="hold">
                                          <p:stCondLst>
                                            <p:cond delay="0"/>
                                          </p:stCondLst>
                                        </p:cTn>
                                        <p:tgtEl>
                                          <p:spTgt spid="3">
                                            <p:txEl>
                                              <p:pRg st="13" end="13"/>
                                            </p:txEl>
                                          </p:spTgt>
                                        </p:tgtEl>
                                        <p:attrNameLst>
                                          <p:attrName>ppt_x</p:attrName>
                                          <p:attrName>ppt_y</p:attrName>
                                        </p:attrNameLst>
                                      </p:cBhvr>
                                    </p:animMotion>
                                    <p:animRot by="1500000">
                                      <p:cBhvr>
                                        <p:cTn id="137" dur="125" fill="hold">
                                          <p:stCondLst>
                                            <p:cond delay="0"/>
                                          </p:stCondLst>
                                        </p:cTn>
                                        <p:tgtEl>
                                          <p:spTgt spid="3">
                                            <p:txEl>
                                              <p:pRg st="13" end="13"/>
                                            </p:txEl>
                                          </p:spTgt>
                                        </p:tgtEl>
                                        <p:attrNameLst>
                                          <p:attrName>r</p:attrName>
                                        </p:attrNameLst>
                                      </p:cBhvr>
                                    </p:animRot>
                                    <p:animRot by="-1500000">
                                      <p:cBhvr>
                                        <p:cTn id="138" dur="125" fill="hold">
                                          <p:stCondLst>
                                            <p:cond delay="125"/>
                                          </p:stCondLst>
                                        </p:cTn>
                                        <p:tgtEl>
                                          <p:spTgt spid="3">
                                            <p:txEl>
                                              <p:pRg st="13" end="13"/>
                                            </p:txEl>
                                          </p:spTgt>
                                        </p:tgtEl>
                                        <p:attrNameLst>
                                          <p:attrName>r</p:attrName>
                                        </p:attrNameLst>
                                      </p:cBhvr>
                                    </p:animRot>
                                    <p:animRot by="-1500000">
                                      <p:cBhvr>
                                        <p:cTn id="139" dur="125" fill="hold">
                                          <p:stCondLst>
                                            <p:cond delay="250"/>
                                          </p:stCondLst>
                                        </p:cTn>
                                        <p:tgtEl>
                                          <p:spTgt spid="3">
                                            <p:txEl>
                                              <p:pRg st="13" end="13"/>
                                            </p:txEl>
                                          </p:spTgt>
                                        </p:tgtEl>
                                        <p:attrNameLst>
                                          <p:attrName>r</p:attrName>
                                        </p:attrNameLst>
                                      </p:cBhvr>
                                    </p:animRot>
                                    <p:animRot by="1500000">
                                      <p:cBhvr>
                                        <p:cTn id="140" dur="125" fill="hold">
                                          <p:stCondLst>
                                            <p:cond delay="375"/>
                                          </p:stCondLst>
                                        </p:cTn>
                                        <p:tgtEl>
                                          <p:spTgt spid="3">
                                            <p:txEl>
                                              <p:pRg st="13" end="1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7467600" cy="1143000"/>
          </a:xfrm>
        </p:spPr>
        <p:txBody>
          <a:bodyPr/>
          <a:lstStyle/>
          <a:p>
            <a:r>
              <a:rPr lang="el-GR" dirty="0" smtClean="0"/>
              <a:t> </a:t>
            </a:r>
            <a:endParaRPr lang="en-US" dirty="0"/>
          </a:p>
        </p:txBody>
      </p:sp>
      <p:sp>
        <p:nvSpPr>
          <p:cNvPr id="3" name="AutoShape 5"/>
          <p:cNvSpPr>
            <a:spLocks noChangeArrowheads="1"/>
          </p:cNvSpPr>
          <p:nvPr/>
        </p:nvSpPr>
        <p:spPr bwMode="auto">
          <a:xfrm>
            <a:off x="1752600" y="457200"/>
            <a:ext cx="4751387" cy="5562600"/>
          </a:xfrm>
          <a:prstGeom prst="verticalScroll">
            <a:avLst>
              <a:gd name="adj" fmla="val 12500"/>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a:r>
              <a:rPr lang="el-GR" sz="2000" i="1" dirty="0">
                <a:latin typeface="Book Antiqua" pitchFamily="18" charset="0"/>
              </a:rPr>
              <a:t>      </a:t>
            </a:r>
            <a:r>
              <a:rPr lang="el-GR" sz="2000" b="1" i="1" dirty="0">
                <a:latin typeface="Book Antiqua" pitchFamily="18" charset="0"/>
              </a:rPr>
              <a:t>«Δεν έχει τόση αξία </a:t>
            </a:r>
          </a:p>
          <a:p>
            <a:pPr algn="ctr"/>
            <a:r>
              <a:rPr lang="el-GR" sz="2000" b="1" i="1" dirty="0">
                <a:latin typeface="Book Antiqua" pitchFamily="18" charset="0"/>
              </a:rPr>
              <a:t>το να γεννηθεί κανείς </a:t>
            </a:r>
          </a:p>
          <a:p>
            <a:pPr algn="ctr"/>
            <a:r>
              <a:rPr lang="el-GR" sz="2000" b="1" i="1" dirty="0">
                <a:latin typeface="Book Antiqua" pitchFamily="18" charset="0"/>
              </a:rPr>
              <a:t>από μεγάλους σε πλούτο </a:t>
            </a:r>
          </a:p>
          <a:p>
            <a:pPr algn="ctr"/>
            <a:r>
              <a:rPr lang="el-GR" sz="2000" b="1" i="1" dirty="0">
                <a:latin typeface="Book Antiqua" pitchFamily="18" charset="0"/>
              </a:rPr>
              <a:t>και σε αξίωμα, </a:t>
            </a:r>
          </a:p>
          <a:p>
            <a:pPr algn="ctr"/>
            <a:r>
              <a:rPr lang="el-GR" sz="2000" b="1" i="1" dirty="0">
                <a:latin typeface="Book Antiqua" pitchFamily="18" charset="0"/>
              </a:rPr>
              <a:t>όσο το να γίνει </a:t>
            </a:r>
          </a:p>
          <a:p>
            <a:pPr algn="ctr"/>
            <a:r>
              <a:rPr lang="el-GR" sz="2000" b="1" i="1" dirty="0">
                <a:latin typeface="Book Antiqua" pitchFamily="18" charset="0"/>
              </a:rPr>
              <a:t>ο ίδιος μεγάλος.»</a:t>
            </a:r>
          </a:p>
          <a:p>
            <a:pPr algn="ctr"/>
            <a:endParaRPr lang="el-GR" sz="2000" b="1" i="1" dirty="0">
              <a:latin typeface="Book Antiqua" pitchFamily="18" charset="0"/>
            </a:endParaRPr>
          </a:p>
          <a:p>
            <a:pPr algn="ctr"/>
            <a:r>
              <a:rPr lang="el-GR" sz="2000" b="1" i="1" dirty="0">
                <a:latin typeface="Book Antiqua" pitchFamily="18" charset="0"/>
              </a:rPr>
              <a:t>«Το χρυσάφι δε βρέθηκε </a:t>
            </a:r>
          </a:p>
          <a:p>
            <a:pPr algn="ctr"/>
            <a:r>
              <a:rPr lang="el-GR" sz="2000" b="1" i="1" dirty="0">
                <a:latin typeface="Book Antiqua" pitchFamily="18" charset="0"/>
              </a:rPr>
              <a:t>για να δενόμαστε μ’ αυτό </a:t>
            </a:r>
          </a:p>
          <a:p>
            <a:pPr algn="ctr"/>
            <a:r>
              <a:rPr lang="el-GR" sz="2000" b="1" i="1" dirty="0">
                <a:latin typeface="Book Antiqua" pitchFamily="18" charset="0"/>
              </a:rPr>
              <a:t>– εννοώντας τις χρυσές </a:t>
            </a:r>
          </a:p>
          <a:p>
            <a:pPr algn="ctr"/>
            <a:r>
              <a:rPr lang="el-GR" sz="2000" b="1" i="1" dirty="0">
                <a:latin typeface="Book Antiqua" pitchFamily="18" charset="0"/>
              </a:rPr>
              <a:t>αλυσίδες και τα κοσμήματα –</a:t>
            </a:r>
          </a:p>
          <a:p>
            <a:pPr algn="ctr"/>
            <a:r>
              <a:rPr lang="el-GR" sz="2000" b="1" i="1" dirty="0">
                <a:latin typeface="Book Antiqua" pitchFamily="18" charset="0"/>
              </a:rPr>
              <a:t> αλλά για να λύνουμε </a:t>
            </a:r>
          </a:p>
          <a:p>
            <a:pPr algn="ctr"/>
            <a:r>
              <a:rPr lang="el-GR" sz="2000" b="1" i="1" dirty="0">
                <a:latin typeface="Book Antiqua" pitchFamily="18" charset="0"/>
              </a:rPr>
              <a:t>τους δεμένους.»</a:t>
            </a:r>
          </a:p>
          <a:p>
            <a:pPr algn="ctr"/>
            <a:endParaRPr lang="el-GR" sz="2000" b="1" i="1" dirty="0">
              <a:latin typeface="Book Antiqua" pitchFamily="18" charset="0"/>
            </a:endParaRPr>
          </a:p>
          <a:p>
            <a:pPr algn="ctr"/>
            <a:r>
              <a:rPr lang="el-GR" sz="2000" b="1" i="1" dirty="0">
                <a:latin typeface="Book Antiqua" pitchFamily="18" charset="0"/>
              </a:rPr>
              <a:t>Ιωάννης Χρυσόστομος</a:t>
            </a:r>
          </a:p>
          <a:p>
            <a:pPr algn="ctr"/>
            <a:r>
              <a:rPr lang="el-GR" sz="2000" b="1" i="1" dirty="0">
                <a:latin typeface="Book Antiqua" pitchFamily="18" charset="0"/>
              </a:rPr>
              <a:t>	       </a:t>
            </a:r>
          </a:p>
        </p:txBody>
      </p:sp>
    </p:spTree>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2000" fill="hold"/>
                                        <p:tgtEl>
                                          <p:spTgt spid="3">
                                            <p:bg/>
                                          </p:spTgt>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iterate type="lt">
                                    <p:tmPct val="0"/>
                                  </p:iterate>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iterate type="lt">
                                    <p:tmPct val="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iterate type="lt">
                                    <p:tmPct val="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7" presetClass="entr" presetSubtype="4" fill="hold" grpId="0" nodeType="withEffect">
                                  <p:stCondLst>
                                    <p:cond delay="0"/>
                                  </p:stCondLst>
                                  <p:iterate type="lt">
                                    <p:tmPct val="0"/>
                                  </p:iterate>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7" presetClass="entr" presetSubtype="4" fill="hold" grpId="0" nodeType="withEffect">
                                  <p:stCondLst>
                                    <p:cond delay="0"/>
                                  </p:stCondLst>
                                  <p:iterate type="lt">
                                    <p:tmPct val="0"/>
                                  </p:iterate>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7" presetClass="entr" presetSubtype="4" fill="hold" grpId="0" nodeType="withEffect">
                                  <p:stCondLst>
                                    <p:cond delay="0"/>
                                  </p:stCondLst>
                                  <p:iterate type="lt">
                                    <p:tmPct val="0"/>
                                  </p:iterate>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7" presetClass="entr" presetSubtype="4" fill="hold" grpId="0" nodeType="withEffect">
                                  <p:stCondLst>
                                    <p:cond delay="0"/>
                                  </p:stCondLst>
                                  <p:iterate type="lt">
                                    <p:tmPct val="0"/>
                                  </p:iterate>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7" presetClass="entr" presetSubtype="4" fill="hold" grpId="0" nodeType="withEffect">
                                  <p:stCondLst>
                                    <p:cond delay="0"/>
                                  </p:stCondLst>
                                  <p:iterate type="lt">
                                    <p:tmPct val="0"/>
                                  </p:iterate>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7" presetClass="entr" presetSubtype="4" fill="hold" grpId="0" nodeType="withEffect">
                                  <p:stCondLst>
                                    <p:cond delay="0"/>
                                  </p:stCondLst>
                                  <p:iterate type="lt">
                                    <p:tmPct val="0"/>
                                  </p:iterate>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7" presetClass="entr" presetSubtype="4" fill="hold" grpId="0" nodeType="withEffect">
                                  <p:stCondLst>
                                    <p:cond delay="0"/>
                                  </p:stCondLst>
                                  <p:iterate type="lt">
                                    <p:tmPct val="0"/>
                                  </p:iterate>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7" presetClass="entr" presetSubtype="4" fill="hold" grpId="0" nodeType="withEffect">
                                  <p:stCondLst>
                                    <p:cond delay="0"/>
                                  </p:stCondLst>
                                  <p:iterate type="lt">
                                    <p:tmPct val="0"/>
                                  </p:iterate>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3">
                                            <p:txEl>
                                              <p:pRg st="11" end="11"/>
                                            </p:txEl>
                                          </p:spTgt>
                                        </p:tgtEl>
                                        <p:attrNameLst>
                                          <p:attrName>ppt_y</p:attrName>
                                        </p:attrNameLst>
                                      </p:cBhvr>
                                      <p:tavLst>
                                        <p:tav tm="0">
                                          <p:val>
                                            <p:strVal val="1+#ppt_h/2"/>
                                          </p:val>
                                        </p:tav>
                                        <p:tav tm="100000">
                                          <p:val>
                                            <p:strVal val="#ppt_y"/>
                                          </p:val>
                                        </p:tav>
                                      </p:tavLst>
                                    </p:anim>
                                  </p:childTnLst>
                                </p:cTn>
                              </p:par>
                              <p:par>
                                <p:cTn id="53" presetID="7" presetClass="entr" presetSubtype="4" fill="hold" grpId="0" nodeType="withEffect">
                                  <p:stCondLst>
                                    <p:cond delay="0"/>
                                  </p:stCondLst>
                                  <p:iterate type="lt">
                                    <p:tmPct val="0"/>
                                  </p:iterate>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2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3">
                                            <p:txEl>
                                              <p:pRg st="12" end="12"/>
                                            </p:txEl>
                                          </p:spTgt>
                                        </p:tgtEl>
                                        <p:attrNameLst>
                                          <p:attrName>ppt_y</p:attrName>
                                        </p:attrNameLst>
                                      </p:cBhvr>
                                      <p:tavLst>
                                        <p:tav tm="0">
                                          <p:val>
                                            <p:strVal val="1+#ppt_h/2"/>
                                          </p:val>
                                        </p:tav>
                                        <p:tav tm="100000">
                                          <p:val>
                                            <p:strVal val="#ppt_y"/>
                                          </p:val>
                                        </p:tav>
                                      </p:tavLst>
                                    </p:anim>
                                  </p:childTnLst>
                                </p:cTn>
                              </p:par>
                              <p:par>
                                <p:cTn id="57" presetID="7" presetClass="entr" presetSubtype="4" fill="hold" grpId="0" nodeType="with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 calcmode="lin" valueType="num">
                                      <p:cBhvr additive="base">
                                        <p:cTn id="59" dur="20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3">
                                            <p:txEl>
                                              <p:pRg st="14" end="14"/>
                                            </p:txEl>
                                          </p:spTgt>
                                        </p:tgtEl>
                                        <p:attrNameLst>
                                          <p:attrName>ppt_y</p:attrName>
                                        </p:attrNameLst>
                                      </p:cBhvr>
                                      <p:tavLst>
                                        <p:tav tm="0">
                                          <p:val>
                                            <p:strVal val="1+#ppt_h/2"/>
                                          </p:val>
                                        </p:tav>
                                        <p:tav tm="100000">
                                          <p:val>
                                            <p:strVal val="#ppt_y"/>
                                          </p:val>
                                        </p:tav>
                                      </p:tavLst>
                                    </p:anim>
                                  </p:childTnLst>
                                </p:cTn>
                              </p:par>
                              <p:par>
                                <p:cTn id="61" presetID="7" presetClass="entr" presetSubtype="4" fill="hold" grpId="0" nodeType="with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 calcmode="lin" valueType="num">
                                      <p:cBhvr additive="base">
                                        <p:cTn id="63" dur="20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4" dur="20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4" presetClass="emph" presetSubtype="0" fill="hold" nodeType="clickEffect">
                                  <p:stCondLst>
                                    <p:cond delay="0"/>
                                  </p:stCondLst>
                                  <p:iterate type="lt">
                                    <p:tmPct val="10000"/>
                                  </p:iterate>
                                  <p:childTnLst>
                                    <p:animMotion origin="layout" path="M 0.0 0.0 L 0.0 -0.07213" pathEditMode="relative" ptsTypes="">
                                      <p:cBhvr>
                                        <p:cTn id="68" dur="250" accel="50000" decel="50000" autoRev="1" fill="hold">
                                          <p:stCondLst>
                                            <p:cond delay="0"/>
                                          </p:stCondLst>
                                        </p:cTn>
                                        <p:tgtEl>
                                          <p:spTgt spid="3">
                                            <p:txEl>
                                              <p:pRg st="0" end="0"/>
                                            </p:txEl>
                                          </p:spTgt>
                                        </p:tgtEl>
                                        <p:attrNameLst>
                                          <p:attrName>ppt_x</p:attrName>
                                          <p:attrName>ppt_y</p:attrName>
                                        </p:attrNameLst>
                                      </p:cBhvr>
                                    </p:animMotion>
                                    <p:animRot by="1500000">
                                      <p:cBhvr>
                                        <p:cTn id="69" dur="125" fill="hold">
                                          <p:stCondLst>
                                            <p:cond delay="0"/>
                                          </p:stCondLst>
                                        </p:cTn>
                                        <p:tgtEl>
                                          <p:spTgt spid="3">
                                            <p:txEl>
                                              <p:pRg st="0" end="0"/>
                                            </p:txEl>
                                          </p:spTgt>
                                        </p:tgtEl>
                                        <p:attrNameLst>
                                          <p:attrName>r</p:attrName>
                                        </p:attrNameLst>
                                      </p:cBhvr>
                                    </p:animRot>
                                    <p:animRot by="-1500000">
                                      <p:cBhvr>
                                        <p:cTn id="70" dur="125" fill="hold">
                                          <p:stCondLst>
                                            <p:cond delay="125"/>
                                          </p:stCondLst>
                                        </p:cTn>
                                        <p:tgtEl>
                                          <p:spTgt spid="3">
                                            <p:txEl>
                                              <p:pRg st="0" end="0"/>
                                            </p:txEl>
                                          </p:spTgt>
                                        </p:tgtEl>
                                        <p:attrNameLst>
                                          <p:attrName>r</p:attrName>
                                        </p:attrNameLst>
                                      </p:cBhvr>
                                    </p:animRot>
                                    <p:animRot by="-1500000">
                                      <p:cBhvr>
                                        <p:cTn id="71" dur="125" fill="hold">
                                          <p:stCondLst>
                                            <p:cond delay="250"/>
                                          </p:stCondLst>
                                        </p:cTn>
                                        <p:tgtEl>
                                          <p:spTgt spid="3">
                                            <p:txEl>
                                              <p:pRg st="0" end="0"/>
                                            </p:txEl>
                                          </p:spTgt>
                                        </p:tgtEl>
                                        <p:attrNameLst>
                                          <p:attrName>r</p:attrName>
                                        </p:attrNameLst>
                                      </p:cBhvr>
                                    </p:animRot>
                                    <p:animRot by="1500000">
                                      <p:cBhvr>
                                        <p:cTn id="72" dur="125" fill="hold">
                                          <p:stCondLst>
                                            <p:cond delay="375"/>
                                          </p:stCondLst>
                                        </p:cTn>
                                        <p:tgtEl>
                                          <p:spTgt spid="3">
                                            <p:txEl>
                                              <p:pRg st="0" end="0"/>
                                            </p:txEl>
                                          </p:spTgt>
                                        </p:tgtEl>
                                        <p:attrNameLst>
                                          <p:attrName>r</p:attrName>
                                        </p:attrNameLst>
                                      </p:cBhvr>
                                    </p:animRot>
                                  </p:childTnLst>
                                </p:cTn>
                              </p:par>
                              <p:par>
                                <p:cTn id="73" presetID="34" presetClass="emph" presetSubtype="0" fill="hold" nodeType="withEffect">
                                  <p:stCondLst>
                                    <p:cond delay="0"/>
                                  </p:stCondLst>
                                  <p:iterate type="lt">
                                    <p:tmPct val="10000"/>
                                  </p:iterate>
                                  <p:childTnLst>
                                    <p:animMotion origin="layout" path="M 0.0 0.0 L 0.0 -0.07213" pathEditMode="relative" ptsTypes="">
                                      <p:cBhvr>
                                        <p:cTn id="74" dur="250" accel="50000" decel="50000" autoRev="1" fill="hold">
                                          <p:stCondLst>
                                            <p:cond delay="0"/>
                                          </p:stCondLst>
                                        </p:cTn>
                                        <p:tgtEl>
                                          <p:spTgt spid="3">
                                            <p:txEl>
                                              <p:pRg st="1" end="1"/>
                                            </p:txEl>
                                          </p:spTgt>
                                        </p:tgtEl>
                                        <p:attrNameLst>
                                          <p:attrName>ppt_x</p:attrName>
                                          <p:attrName>ppt_y</p:attrName>
                                        </p:attrNameLst>
                                      </p:cBhvr>
                                    </p:animMotion>
                                    <p:animRot by="1500000">
                                      <p:cBhvr>
                                        <p:cTn id="75" dur="125" fill="hold">
                                          <p:stCondLst>
                                            <p:cond delay="0"/>
                                          </p:stCondLst>
                                        </p:cTn>
                                        <p:tgtEl>
                                          <p:spTgt spid="3">
                                            <p:txEl>
                                              <p:pRg st="1" end="1"/>
                                            </p:txEl>
                                          </p:spTgt>
                                        </p:tgtEl>
                                        <p:attrNameLst>
                                          <p:attrName>r</p:attrName>
                                        </p:attrNameLst>
                                      </p:cBhvr>
                                    </p:animRot>
                                    <p:animRot by="-1500000">
                                      <p:cBhvr>
                                        <p:cTn id="76" dur="125" fill="hold">
                                          <p:stCondLst>
                                            <p:cond delay="125"/>
                                          </p:stCondLst>
                                        </p:cTn>
                                        <p:tgtEl>
                                          <p:spTgt spid="3">
                                            <p:txEl>
                                              <p:pRg st="1" end="1"/>
                                            </p:txEl>
                                          </p:spTgt>
                                        </p:tgtEl>
                                        <p:attrNameLst>
                                          <p:attrName>r</p:attrName>
                                        </p:attrNameLst>
                                      </p:cBhvr>
                                    </p:animRot>
                                    <p:animRot by="-1500000">
                                      <p:cBhvr>
                                        <p:cTn id="77" dur="125" fill="hold">
                                          <p:stCondLst>
                                            <p:cond delay="250"/>
                                          </p:stCondLst>
                                        </p:cTn>
                                        <p:tgtEl>
                                          <p:spTgt spid="3">
                                            <p:txEl>
                                              <p:pRg st="1" end="1"/>
                                            </p:txEl>
                                          </p:spTgt>
                                        </p:tgtEl>
                                        <p:attrNameLst>
                                          <p:attrName>r</p:attrName>
                                        </p:attrNameLst>
                                      </p:cBhvr>
                                    </p:animRot>
                                    <p:animRot by="1500000">
                                      <p:cBhvr>
                                        <p:cTn id="78" dur="125" fill="hold">
                                          <p:stCondLst>
                                            <p:cond delay="375"/>
                                          </p:stCondLst>
                                        </p:cTn>
                                        <p:tgtEl>
                                          <p:spTgt spid="3">
                                            <p:txEl>
                                              <p:pRg st="1" end="1"/>
                                            </p:txEl>
                                          </p:spTgt>
                                        </p:tgtEl>
                                        <p:attrNameLst>
                                          <p:attrName>r</p:attrName>
                                        </p:attrNameLst>
                                      </p:cBhvr>
                                    </p:animRot>
                                  </p:childTnLst>
                                </p:cTn>
                              </p:par>
                              <p:par>
                                <p:cTn id="79" presetID="34" presetClass="emph" presetSubtype="0" fill="hold" nodeType="withEffect">
                                  <p:stCondLst>
                                    <p:cond delay="0"/>
                                  </p:stCondLst>
                                  <p:iterate type="lt">
                                    <p:tmPct val="10000"/>
                                  </p:iterate>
                                  <p:childTnLst>
                                    <p:animMotion origin="layout" path="M 0.0 0.0 L 0.0 -0.07213" pathEditMode="relative" ptsTypes="">
                                      <p:cBhvr>
                                        <p:cTn id="80" dur="250" accel="50000" decel="50000" autoRev="1" fill="hold">
                                          <p:stCondLst>
                                            <p:cond delay="0"/>
                                          </p:stCondLst>
                                        </p:cTn>
                                        <p:tgtEl>
                                          <p:spTgt spid="3">
                                            <p:txEl>
                                              <p:pRg st="2" end="2"/>
                                            </p:txEl>
                                          </p:spTgt>
                                        </p:tgtEl>
                                        <p:attrNameLst>
                                          <p:attrName>ppt_x</p:attrName>
                                          <p:attrName>ppt_y</p:attrName>
                                        </p:attrNameLst>
                                      </p:cBhvr>
                                    </p:animMotion>
                                    <p:animRot by="1500000">
                                      <p:cBhvr>
                                        <p:cTn id="81" dur="125" fill="hold">
                                          <p:stCondLst>
                                            <p:cond delay="0"/>
                                          </p:stCondLst>
                                        </p:cTn>
                                        <p:tgtEl>
                                          <p:spTgt spid="3">
                                            <p:txEl>
                                              <p:pRg st="2" end="2"/>
                                            </p:txEl>
                                          </p:spTgt>
                                        </p:tgtEl>
                                        <p:attrNameLst>
                                          <p:attrName>r</p:attrName>
                                        </p:attrNameLst>
                                      </p:cBhvr>
                                    </p:animRot>
                                    <p:animRot by="-1500000">
                                      <p:cBhvr>
                                        <p:cTn id="82" dur="125" fill="hold">
                                          <p:stCondLst>
                                            <p:cond delay="125"/>
                                          </p:stCondLst>
                                        </p:cTn>
                                        <p:tgtEl>
                                          <p:spTgt spid="3">
                                            <p:txEl>
                                              <p:pRg st="2" end="2"/>
                                            </p:txEl>
                                          </p:spTgt>
                                        </p:tgtEl>
                                        <p:attrNameLst>
                                          <p:attrName>r</p:attrName>
                                        </p:attrNameLst>
                                      </p:cBhvr>
                                    </p:animRot>
                                    <p:animRot by="-1500000">
                                      <p:cBhvr>
                                        <p:cTn id="83" dur="125" fill="hold">
                                          <p:stCondLst>
                                            <p:cond delay="250"/>
                                          </p:stCondLst>
                                        </p:cTn>
                                        <p:tgtEl>
                                          <p:spTgt spid="3">
                                            <p:txEl>
                                              <p:pRg st="2" end="2"/>
                                            </p:txEl>
                                          </p:spTgt>
                                        </p:tgtEl>
                                        <p:attrNameLst>
                                          <p:attrName>r</p:attrName>
                                        </p:attrNameLst>
                                      </p:cBhvr>
                                    </p:animRot>
                                    <p:animRot by="1500000">
                                      <p:cBhvr>
                                        <p:cTn id="84" dur="125" fill="hold">
                                          <p:stCondLst>
                                            <p:cond delay="375"/>
                                          </p:stCondLst>
                                        </p:cTn>
                                        <p:tgtEl>
                                          <p:spTgt spid="3">
                                            <p:txEl>
                                              <p:pRg st="2" end="2"/>
                                            </p:txEl>
                                          </p:spTgt>
                                        </p:tgtEl>
                                        <p:attrNameLst>
                                          <p:attrName>r</p:attrName>
                                        </p:attrNameLst>
                                      </p:cBhvr>
                                    </p:animRot>
                                  </p:childTnLst>
                                </p:cTn>
                              </p:par>
                              <p:par>
                                <p:cTn id="85" presetID="34" presetClass="emph" presetSubtype="0" fill="hold" nodeType="withEffect">
                                  <p:stCondLst>
                                    <p:cond delay="0"/>
                                  </p:stCondLst>
                                  <p:iterate type="lt">
                                    <p:tmPct val="10000"/>
                                  </p:iterate>
                                  <p:childTnLst>
                                    <p:animMotion origin="layout" path="M 0.0 0.0 L 0.0 -0.07213" pathEditMode="relative" ptsTypes="">
                                      <p:cBhvr>
                                        <p:cTn id="86" dur="250" accel="50000" decel="50000" autoRev="1" fill="hold">
                                          <p:stCondLst>
                                            <p:cond delay="0"/>
                                          </p:stCondLst>
                                        </p:cTn>
                                        <p:tgtEl>
                                          <p:spTgt spid="3">
                                            <p:txEl>
                                              <p:pRg st="3" end="3"/>
                                            </p:txEl>
                                          </p:spTgt>
                                        </p:tgtEl>
                                        <p:attrNameLst>
                                          <p:attrName>ppt_x</p:attrName>
                                          <p:attrName>ppt_y</p:attrName>
                                        </p:attrNameLst>
                                      </p:cBhvr>
                                    </p:animMotion>
                                    <p:animRot by="1500000">
                                      <p:cBhvr>
                                        <p:cTn id="87" dur="125" fill="hold">
                                          <p:stCondLst>
                                            <p:cond delay="0"/>
                                          </p:stCondLst>
                                        </p:cTn>
                                        <p:tgtEl>
                                          <p:spTgt spid="3">
                                            <p:txEl>
                                              <p:pRg st="3" end="3"/>
                                            </p:txEl>
                                          </p:spTgt>
                                        </p:tgtEl>
                                        <p:attrNameLst>
                                          <p:attrName>r</p:attrName>
                                        </p:attrNameLst>
                                      </p:cBhvr>
                                    </p:animRot>
                                    <p:animRot by="-1500000">
                                      <p:cBhvr>
                                        <p:cTn id="88" dur="125" fill="hold">
                                          <p:stCondLst>
                                            <p:cond delay="125"/>
                                          </p:stCondLst>
                                        </p:cTn>
                                        <p:tgtEl>
                                          <p:spTgt spid="3">
                                            <p:txEl>
                                              <p:pRg st="3" end="3"/>
                                            </p:txEl>
                                          </p:spTgt>
                                        </p:tgtEl>
                                        <p:attrNameLst>
                                          <p:attrName>r</p:attrName>
                                        </p:attrNameLst>
                                      </p:cBhvr>
                                    </p:animRot>
                                    <p:animRot by="-1500000">
                                      <p:cBhvr>
                                        <p:cTn id="89" dur="125" fill="hold">
                                          <p:stCondLst>
                                            <p:cond delay="250"/>
                                          </p:stCondLst>
                                        </p:cTn>
                                        <p:tgtEl>
                                          <p:spTgt spid="3">
                                            <p:txEl>
                                              <p:pRg st="3" end="3"/>
                                            </p:txEl>
                                          </p:spTgt>
                                        </p:tgtEl>
                                        <p:attrNameLst>
                                          <p:attrName>r</p:attrName>
                                        </p:attrNameLst>
                                      </p:cBhvr>
                                    </p:animRot>
                                    <p:animRot by="1500000">
                                      <p:cBhvr>
                                        <p:cTn id="90" dur="125" fill="hold">
                                          <p:stCondLst>
                                            <p:cond delay="375"/>
                                          </p:stCondLst>
                                        </p:cTn>
                                        <p:tgtEl>
                                          <p:spTgt spid="3">
                                            <p:txEl>
                                              <p:pRg st="3" end="3"/>
                                            </p:txEl>
                                          </p:spTgt>
                                        </p:tgtEl>
                                        <p:attrNameLst>
                                          <p:attrName>r</p:attrName>
                                        </p:attrNameLst>
                                      </p:cBhvr>
                                    </p:animRot>
                                  </p:childTnLst>
                                </p:cTn>
                              </p:par>
                              <p:par>
                                <p:cTn id="91" presetID="34" presetClass="emph" presetSubtype="0" fill="hold" nodeType="withEffect">
                                  <p:stCondLst>
                                    <p:cond delay="0"/>
                                  </p:stCondLst>
                                  <p:iterate type="lt">
                                    <p:tmPct val="10000"/>
                                  </p:iterate>
                                  <p:childTnLst>
                                    <p:animMotion origin="layout" path="M 0.0 0.0 L 0.0 -0.07213" pathEditMode="relative" ptsTypes="">
                                      <p:cBhvr>
                                        <p:cTn id="92" dur="250" accel="50000" decel="50000" autoRev="1" fill="hold">
                                          <p:stCondLst>
                                            <p:cond delay="0"/>
                                          </p:stCondLst>
                                        </p:cTn>
                                        <p:tgtEl>
                                          <p:spTgt spid="3">
                                            <p:txEl>
                                              <p:pRg st="4" end="4"/>
                                            </p:txEl>
                                          </p:spTgt>
                                        </p:tgtEl>
                                        <p:attrNameLst>
                                          <p:attrName>ppt_x</p:attrName>
                                          <p:attrName>ppt_y</p:attrName>
                                        </p:attrNameLst>
                                      </p:cBhvr>
                                    </p:animMotion>
                                    <p:animRot by="1500000">
                                      <p:cBhvr>
                                        <p:cTn id="93" dur="125" fill="hold">
                                          <p:stCondLst>
                                            <p:cond delay="0"/>
                                          </p:stCondLst>
                                        </p:cTn>
                                        <p:tgtEl>
                                          <p:spTgt spid="3">
                                            <p:txEl>
                                              <p:pRg st="4" end="4"/>
                                            </p:txEl>
                                          </p:spTgt>
                                        </p:tgtEl>
                                        <p:attrNameLst>
                                          <p:attrName>r</p:attrName>
                                        </p:attrNameLst>
                                      </p:cBhvr>
                                    </p:animRot>
                                    <p:animRot by="-1500000">
                                      <p:cBhvr>
                                        <p:cTn id="94" dur="125" fill="hold">
                                          <p:stCondLst>
                                            <p:cond delay="125"/>
                                          </p:stCondLst>
                                        </p:cTn>
                                        <p:tgtEl>
                                          <p:spTgt spid="3">
                                            <p:txEl>
                                              <p:pRg st="4" end="4"/>
                                            </p:txEl>
                                          </p:spTgt>
                                        </p:tgtEl>
                                        <p:attrNameLst>
                                          <p:attrName>r</p:attrName>
                                        </p:attrNameLst>
                                      </p:cBhvr>
                                    </p:animRot>
                                    <p:animRot by="-1500000">
                                      <p:cBhvr>
                                        <p:cTn id="95" dur="125" fill="hold">
                                          <p:stCondLst>
                                            <p:cond delay="250"/>
                                          </p:stCondLst>
                                        </p:cTn>
                                        <p:tgtEl>
                                          <p:spTgt spid="3">
                                            <p:txEl>
                                              <p:pRg st="4" end="4"/>
                                            </p:txEl>
                                          </p:spTgt>
                                        </p:tgtEl>
                                        <p:attrNameLst>
                                          <p:attrName>r</p:attrName>
                                        </p:attrNameLst>
                                      </p:cBhvr>
                                    </p:animRot>
                                    <p:animRot by="1500000">
                                      <p:cBhvr>
                                        <p:cTn id="96" dur="125" fill="hold">
                                          <p:stCondLst>
                                            <p:cond delay="375"/>
                                          </p:stCondLst>
                                        </p:cTn>
                                        <p:tgtEl>
                                          <p:spTgt spid="3">
                                            <p:txEl>
                                              <p:pRg st="4" end="4"/>
                                            </p:txEl>
                                          </p:spTgt>
                                        </p:tgtEl>
                                        <p:attrNameLst>
                                          <p:attrName>r</p:attrName>
                                        </p:attrNameLst>
                                      </p:cBhvr>
                                    </p:animRot>
                                  </p:childTnLst>
                                </p:cTn>
                              </p:par>
                              <p:par>
                                <p:cTn id="97" presetID="34" presetClass="emph" presetSubtype="0" fill="hold" nodeType="withEffect">
                                  <p:stCondLst>
                                    <p:cond delay="0"/>
                                  </p:stCondLst>
                                  <p:iterate type="lt">
                                    <p:tmPct val="10000"/>
                                  </p:iterate>
                                  <p:childTnLst>
                                    <p:animMotion origin="layout" path="M 0.0 0.0 L 0.0 -0.07213" pathEditMode="relative" ptsTypes="">
                                      <p:cBhvr>
                                        <p:cTn id="98" dur="250" accel="50000" decel="50000" autoRev="1" fill="hold">
                                          <p:stCondLst>
                                            <p:cond delay="0"/>
                                          </p:stCondLst>
                                        </p:cTn>
                                        <p:tgtEl>
                                          <p:spTgt spid="3">
                                            <p:txEl>
                                              <p:pRg st="5" end="5"/>
                                            </p:txEl>
                                          </p:spTgt>
                                        </p:tgtEl>
                                        <p:attrNameLst>
                                          <p:attrName>ppt_x</p:attrName>
                                          <p:attrName>ppt_y</p:attrName>
                                        </p:attrNameLst>
                                      </p:cBhvr>
                                    </p:animMotion>
                                    <p:animRot by="1500000">
                                      <p:cBhvr>
                                        <p:cTn id="99" dur="125" fill="hold">
                                          <p:stCondLst>
                                            <p:cond delay="0"/>
                                          </p:stCondLst>
                                        </p:cTn>
                                        <p:tgtEl>
                                          <p:spTgt spid="3">
                                            <p:txEl>
                                              <p:pRg st="5" end="5"/>
                                            </p:txEl>
                                          </p:spTgt>
                                        </p:tgtEl>
                                        <p:attrNameLst>
                                          <p:attrName>r</p:attrName>
                                        </p:attrNameLst>
                                      </p:cBhvr>
                                    </p:animRot>
                                    <p:animRot by="-1500000">
                                      <p:cBhvr>
                                        <p:cTn id="100" dur="125" fill="hold">
                                          <p:stCondLst>
                                            <p:cond delay="125"/>
                                          </p:stCondLst>
                                        </p:cTn>
                                        <p:tgtEl>
                                          <p:spTgt spid="3">
                                            <p:txEl>
                                              <p:pRg st="5" end="5"/>
                                            </p:txEl>
                                          </p:spTgt>
                                        </p:tgtEl>
                                        <p:attrNameLst>
                                          <p:attrName>r</p:attrName>
                                        </p:attrNameLst>
                                      </p:cBhvr>
                                    </p:animRot>
                                    <p:animRot by="-1500000">
                                      <p:cBhvr>
                                        <p:cTn id="101" dur="125" fill="hold">
                                          <p:stCondLst>
                                            <p:cond delay="250"/>
                                          </p:stCondLst>
                                        </p:cTn>
                                        <p:tgtEl>
                                          <p:spTgt spid="3">
                                            <p:txEl>
                                              <p:pRg st="5" end="5"/>
                                            </p:txEl>
                                          </p:spTgt>
                                        </p:tgtEl>
                                        <p:attrNameLst>
                                          <p:attrName>r</p:attrName>
                                        </p:attrNameLst>
                                      </p:cBhvr>
                                    </p:animRot>
                                    <p:animRot by="1500000">
                                      <p:cBhvr>
                                        <p:cTn id="102" dur="125" fill="hold">
                                          <p:stCondLst>
                                            <p:cond delay="375"/>
                                          </p:stCondLst>
                                        </p:cTn>
                                        <p:tgtEl>
                                          <p:spTgt spid="3">
                                            <p:txEl>
                                              <p:pRg st="5" end="5"/>
                                            </p:txEl>
                                          </p:spTgt>
                                        </p:tgtEl>
                                        <p:attrNameLst>
                                          <p:attrName>r</p:attrName>
                                        </p:attrNameLst>
                                      </p:cBhvr>
                                    </p:animRot>
                                  </p:childTnLst>
                                </p:cTn>
                              </p:par>
                            </p:childTnLst>
                          </p:cTn>
                        </p:par>
                      </p:childTnLst>
                    </p:cTn>
                  </p:par>
                  <p:par>
                    <p:cTn id="103" fill="hold">
                      <p:stCondLst>
                        <p:cond delay="indefinite"/>
                      </p:stCondLst>
                      <p:childTnLst>
                        <p:par>
                          <p:cTn id="104" fill="hold">
                            <p:stCondLst>
                              <p:cond delay="0"/>
                            </p:stCondLst>
                            <p:childTnLst>
                              <p:par>
                                <p:cTn id="105" presetID="34" presetClass="emph" presetSubtype="0" fill="hold" nodeType="clickEffect">
                                  <p:stCondLst>
                                    <p:cond delay="0"/>
                                  </p:stCondLst>
                                  <p:iterate type="lt">
                                    <p:tmPct val="10000"/>
                                  </p:iterate>
                                  <p:childTnLst>
                                    <p:animMotion origin="layout" path="M 0.0 0.0 L 0.0 -0.07213" pathEditMode="relative" ptsTypes="">
                                      <p:cBhvr>
                                        <p:cTn id="106" dur="250" accel="50000" decel="50000" autoRev="1" fill="hold">
                                          <p:stCondLst>
                                            <p:cond delay="0"/>
                                          </p:stCondLst>
                                        </p:cTn>
                                        <p:tgtEl>
                                          <p:spTgt spid="3">
                                            <p:txEl>
                                              <p:pRg st="7" end="7"/>
                                            </p:txEl>
                                          </p:spTgt>
                                        </p:tgtEl>
                                        <p:attrNameLst>
                                          <p:attrName>ppt_x</p:attrName>
                                          <p:attrName>ppt_y</p:attrName>
                                        </p:attrNameLst>
                                      </p:cBhvr>
                                    </p:animMotion>
                                    <p:animRot by="1500000">
                                      <p:cBhvr>
                                        <p:cTn id="107" dur="125" fill="hold">
                                          <p:stCondLst>
                                            <p:cond delay="0"/>
                                          </p:stCondLst>
                                        </p:cTn>
                                        <p:tgtEl>
                                          <p:spTgt spid="3">
                                            <p:txEl>
                                              <p:pRg st="7" end="7"/>
                                            </p:txEl>
                                          </p:spTgt>
                                        </p:tgtEl>
                                        <p:attrNameLst>
                                          <p:attrName>r</p:attrName>
                                        </p:attrNameLst>
                                      </p:cBhvr>
                                    </p:animRot>
                                    <p:animRot by="-1500000">
                                      <p:cBhvr>
                                        <p:cTn id="108" dur="125" fill="hold">
                                          <p:stCondLst>
                                            <p:cond delay="125"/>
                                          </p:stCondLst>
                                        </p:cTn>
                                        <p:tgtEl>
                                          <p:spTgt spid="3">
                                            <p:txEl>
                                              <p:pRg st="7" end="7"/>
                                            </p:txEl>
                                          </p:spTgt>
                                        </p:tgtEl>
                                        <p:attrNameLst>
                                          <p:attrName>r</p:attrName>
                                        </p:attrNameLst>
                                      </p:cBhvr>
                                    </p:animRot>
                                    <p:animRot by="-1500000">
                                      <p:cBhvr>
                                        <p:cTn id="109" dur="125" fill="hold">
                                          <p:stCondLst>
                                            <p:cond delay="250"/>
                                          </p:stCondLst>
                                        </p:cTn>
                                        <p:tgtEl>
                                          <p:spTgt spid="3">
                                            <p:txEl>
                                              <p:pRg st="7" end="7"/>
                                            </p:txEl>
                                          </p:spTgt>
                                        </p:tgtEl>
                                        <p:attrNameLst>
                                          <p:attrName>r</p:attrName>
                                        </p:attrNameLst>
                                      </p:cBhvr>
                                    </p:animRot>
                                    <p:animRot by="1500000">
                                      <p:cBhvr>
                                        <p:cTn id="110" dur="125" fill="hold">
                                          <p:stCondLst>
                                            <p:cond delay="375"/>
                                          </p:stCondLst>
                                        </p:cTn>
                                        <p:tgtEl>
                                          <p:spTgt spid="3">
                                            <p:txEl>
                                              <p:pRg st="7" end="7"/>
                                            </p:txEl>
                                          </p:spTgt>
                                        </p:tgtEl>
                                        <p:attrNameLst>
                                          <p:attrName>r</p:attrName>
                                        </p:attrNameLst>
                                      </p:cBhvr>
                                    </p:animRot>
                                  </p:childTnLst>
                                </p:cTn>
                              </p:par>
                              <p:par>
                                <p:cTn id="111" presetID="34" presetClass="emph" presetSubtype="0" fill="hold" nodeType="withEffect">
                                  <p:stCondLst>
                                    <p:cond delay="0"/>
                                  </p:stCondLst>
                                  <p:iterate type="lt">
                                    <p:tmPct val="10000"/>
                                  </p:iterate>
                                  <p:childTnLst>
                                    <p:animMotion origin="layout" path="M 0.0 0.0 L 0.0 -0.07213" pathEditMode="relative" ptsTypes="">
                                      <p:cBhvr>
                                        <p:cTn id="112" dur="250" accel="50000" decel="50000" autoRev="1" fill="hold">
                                          <p:stCondLst>
                                            <p:cond delay="0"/>
                                          </p:stCondLst>
                                        </p:cTn>
                                        <p:tgtEl>
                                          <p:spTgt spid="3">
                                            <p:txEl>
                                              <p:pRg st="8" end="8"/>
                                            </p:txEl>
                                          </p:spTgt>
                                        </p:tgtEl>
                                        <p:attrNameLst>
                                          <p:attrName>ppt_x</p:attrName>
                                          <p:attrName>ppt_y</p:attrName>
                                        </p:attrNameLst>
                                      </p:cBhvr>
                                    </p:animMotion>
                                    <p:animRot by="1500000">
                                      <p:cBhvr>
                                        <p:cTn id="113" dur="125" fill="hold">
                                          <p:stCondLst>
                                            <p:cond delay="0"/>
                                          </p:stCondLst>
                                        </p:cTn>
                                        <p:tgtEl>
                                          <p:spTgt spid="3">
                                            <p:txEl>
                                              <p:pRg st="8" end="8"/>
                                            </p:txEl>
                                          </p:spTgt>
                                        </p:tgtEl>
                                        <p:attrNameLst>
                                          <p:attrName>r</p:attrName>
                                        </p:attrNameLst>
                                      </p:cBhvr>
                                    </p:animRot>
                                    <p:animRot by="-1500000">
                                      <p:cBhvr>
                                        <p:cTn id="114" dur="125" fill="hold">
                                          <p:stCondLst>
                                            <p:cond delay="125"/>
                                          </p:stCondLst>
                                        </p:cTn>
                                        <p:tgtEl>
                                          <p:spTgt spid="3">
                                            <p:txEl>
                                              <p:pRg st="8" end="8"/>
                                            </p:txEl>
                                          </p:spTgt>
                                        </p:tgtEl>
                                        <p:attrNameLst>
                                          <p:attrName>r</p:attrName>
                                        </p:attrNameLst>
                                      </p:cBhvr>
                                    </p:animRot>
                                    <p:animRot by="-1500000">
                                      <p:cBhvr>
                                        <p:cTn id="115" dur="125" fill="hold">
                                          <p:stCondLst>
                                            <p:cond delay="250"/>
                                          </p:stCondLst>
                                        </p:cTn>
                                        <p:tgtEl>
                                          <p:spTgt spid="3">
                                            <p:txEl>
                                              <p:pRg st="8" end="8"/>
                                            </p:txEl>
                                          </p:spTgt>
                                        </p:tgtEl>
                                        <p:attrNameLst>
                                          <p:attrName>r</p:attrName>
                                        </p:attrNameLst>
                                      </p:cBhvr>
                                    </p:animRot>
                                    <p:animRot by="1500000">
                                      <p:cBhvr>
                                        <p:cTn id="116" dur="125" fill="hold">
                                          <p:stCondLst>
                                            <p:cond delay="375"/>
                                          </p:stCondLst>
                                        </p:cTn>
                                        <p:tgtEl>
                                          <p:spTgt spid="3">
                                            <p:txEl>
                                              <p:pRg st="8" end="8"/>
                                            </p:txEl>
                                          </p:spTgt>
                                        </p:tgtEl>
                                        <p:attrNameLst>
                                          <p:attrName>r</p:attrName>
                                        </p:attrNameLst>
                                      </p:cBhvr>
                                    </p:animRot>
                                  </p:childTnLst>
                                </p:cTn>
                              </p:par>
                              <p:par>
                                <p:cTn id="117" presetID="34" presetClass="emph" presetSubtype="0" fill="hold" nodeType="withEffect">
                                  <p:stCondLst>
                                    <p:cond delay="0"/>
                                  </p:stCondLst>
                                  <p:iterate type="lt">
                                    <p:tmPct val="10000"/>
                                  </p:iterate>
                                  <p:childTnLst>
                                    <p:animMotion origin="layout" path="M 0.0 0.0 L 0.0 -0.07213" pathEditMode="relative" ptsTypes="">
                                      <p:cBhvr>
                                        <p:cTn id="118" dur="250" accel="50000" decel="50000" autoRev="1" fill="hold">
                                          <p:stCondLst>
                                            <p:cond delay="0"/>
                                          </p:stCondLst>
                                        </p:cTn>
                                        <p:tgtEl>
                                          <p:spTgt spid="3">
                                            <p:txEl>
                                              <p:pRg st="9" end="9"/>
                                            </p:txEl>
                                          </p:spTgt>
                                        </p:tgtEl>
                                        <p:attrNameLst>
                                          <p:attrName>ppt_x</p:attrName>
                                          <p:attrName>ppt_y</p:attrName>
                                        </p:attrNameLst>
                                      </p:cBhvr>
                                    </p:animMotion>
                                    <p:animRot by="1500000">
                                      <p:cBhvr>
                                        <p:cTn id="119" dur="125" fill="hold">
                                          <p:stCondLst>
                                            <p:cond delay="0"/>
                                          </p:stCondLst>
                                        </p:cTn>
                                        <p:tgtEl>
                                          <p:spTgt spid="3">
                                            <p:txEl>
                                              <p:pRg st="9" end="9"/>
                                            </p:txEl>
                                          </p:spTgt>
                                        </p:tgtEl>
                                        <p:attrNameLst>
                                          <p:attrName>r</p:attrName>
                                        </p:attrNameLst>
                                      </p:cBhvr>
                                    </p:animRot>
                                    <p:animRot by="-1500000">
                                      <p:cBhvr>
                                        <p:cTn id="120" dur="125" fill="hold">
                                          <p:stCondLst>
                                            <p:cond delay="125"/>
                                          </p:stCondLst>
                                        </p:cTn>
                                        <p:tgtEl>
                                          <p:spTgt spid="3">
                                            <p:txEl>
                                              <p:pRg st="9" end="9"/>
                                            </p:txEl>
                                          </p:spTgt>
                                        </p:tgtEl>
                                        <p:attrNameLst>
                                          <p:attrName>r</p:attrName>
                                        </p:attrNameLst>
                                      </p:cBhvr>
                                    </p:animRot>
                                    <p:animRot by="-1500000">
                                      <p:cBhvr>
                                        <p:cTn id="121" dur="125" fill="hold">
                                          <p:stCondLst>
                                            <p:cond delay="250"/>
                                          </p:stCondLst>
                                        </p:cTn>
                                        <p:tgtEl>
                                          <p:spTgt spid="3">
                                            <p:txEl>
                                              <p:pRg st="9" end="9"/>
                                            </p:txEl>
                                          </p:spTgt>
                                        </p:tgtEl>
                                        <p:attrNameLst>
                                          <p:attrName>r</p:attrName>
                                        </p:attrNameLst>
                                      </p:cBhvr>
                                    </p:animRot>
                                    <p:animRot by="1500000">
                                      <p:cBhvr>
                                        <p:cTn id="122" dur="125" fill="hold">
                                          <p:stCondLst>
                                            <p:cond delay="375"/>
                                          </p:stCondLst>
                                        </p:cTn>
                                        <p:tgtEl>
                                          <p:spTgt spid="3">
                                            <p:txEl>
                                              <p:pRg st="9" end="9"/>
                                            </p:txEl>
                                          </p:spTgt>
                                        </p:tgtEl>
                                        <p:attrNameLst>
                                          <p:attrName>r</p:attrName>
                                        </p:attrNameLst>
                                      </p:cBhvr>
                                    </p:animRot>
                                  </p:childTnLst>
                                </p:cTn>
                              </p:par>
                              <p:par>
                                <p:cTn id="123" presetID="34" presetClass="emph" presetSubtype="0" fill="hold" nodeType="withEffect">
                                  <p:stCondLst>
                                    <p:cond delay="0"/>
                                  </p:stCondLst>
                                  <p:iterate type="lt">
                                    <p:tmPct val="10000"/>
                                  </p:iterate>
                                  <p:childTnLst>
                                    <p:animMotion origin="layout" path="M 0.0 0.0 L 0.0 -0.07213" pathEditMode="relative" ptsTypes="">
                                      <p:cBhvr>
                                        <p:cTn id="124" dur="250" accel="50000" decel="50000" autoRev="1" fill="hold">
                                          <p:stCondLst>
                                            <p:cond delay="0"/>
                                          </p:stCondLst>
                                        </p:cTn>
                                        <p:tgtEl>
                                          <p:spTgt spid="3">
                                            <p:txEl>
                                              <p:pRg st="10" end="10"/>
                                            </p:txEl>
                                          </p:spTgt>
                                        </p:tgtEl>
                                        <p:attrNameLst>
                                          <p:attrName>ppt_x</p:attrName>
                                          <p:attrName>ppt_y</p:attrName>
                                        </p:attrNameLst>
                                      </p:cBhvr>
                                    </p:animMotion>
                                    <p:animRot by="1500000">
                                      <p:cBhvr>
                                        <p:cTn id="125" dur="125" fill="hold">
                                          <p:stCondLst>
                                            <p:cond delay="0"/>
                                          </p:stCondLst>
                                        </p:cTn>
                                        <p:tgtEl>
                                          <p:spTgt spid="3">
                                            <p:txEl>
                                              <p:pRg st="10" end="10"/>
                                            </p:txEl>
                                          </p:spTgt>
                                        </p:tgtEl>
                                        <p:attrNameLst>
                                          <p:attrName>r</p:attrName>
                                        </p:attrNameLst>
                                      </p:cBhvr>
                                    </p:animRot>
                                    <p:animRot by="-1500000">
                                      <p:cBhvr>
                                        <p:cTn id="126" dur="125" fill="hold">
                                          <p:stCondLst>
                                            <p:cond delay="125"/>
                                          </p:stCondLst>
                                        </p:cTn>
                                        <p:tgtEl>
                                          <p:spTgt spid="3">
                                            <p:txEl>
                                              <p:pRg st="10" end="10"/>
                                            </p:txEl>
                                          </p:spTgt>
                                        </p:tgtEl>
                                        <p:attrNameLst>
                                          <p:attrName>r</p:attrName>
                                        </p:attrNameLst>
                                      </p:cBhvr>
                                    </p:animRot>
                                    <p:animRot by="-1500000">
                                      <p:cBhvr>
                                        <p:cTn id="127" dur="125" fill="hold">
                                          <p:stCondLst>
                                            <p:cond delay="250"/>
                                          </p:stCondLst>
                                        </p:cTn>
                                        <p:tgtEl>
                                          <p:spTgt spid="3">
                                            <p:txEl>
                                              <p:pRg st="10" end="10"/>
                                            </p:txEl>
                                          </p:spTgt>
                                        </p:tgtEl>
                                        <p:attrNameLst>
                                          <p:attrName>r</p:attrName>
                                        </p:attrNameLst>
                                      </p:cBhvr>
                                    </p:animRot>
                                    <p:animRot by="1500000">
                                      <p:cBhvr>
                                        <p:cTn id="128" dur="125" fill="hold">
                                          <p:stCondLst>
                                            <p:cond delay="375"/>
                                          </p:stCondLst>
                                        </p:cTn>
                                        <p:tgtEl>
                                          <p:spTgt spid="3">
                                            <p:txEl>
                                              <p:pRg st="10" end="10"/>
                                            </p:txEl>
                                          </p:spTgt>
                                        </p:tgtEl>
                                        <p:attrNameLst>
                                          <p:attrName>r</p:attrName>
                                        </p:attrNameLst>
                                      </p:cBhvr>
                                    </p:animRot>
                                  </p:childTnLst>
                                </p:cTn>
                              </p:par>
                              <p:par>
                                <p:cTn id="129" presetID="34" presetClass="emph" presetSubtype="0" fill="hold" nodeType="withEffect">
                                  <p:stCondLst>
                                    <p:cond delay="0"/>
                                  </p:stCondLst>
                                  <p:iterate type="lt">
                                    <p:tmPct val="10000"/>
                                  </p:iterate>
                                  <p:childTnLst>
                                    <p:animMotion origin="layout" path="M 0.0 0.0 L 0.0 -0.07213" pathEditMode="relative" ptsTypes="">
                                      <p:cBhvr>
                                        <p:cTn id="130" dur="250" accel="50000" decel="50000" autoRev="1" fill="hold">
                                          <p:stCondLst>
                                            <p:cond delay="0"/>
                                          </p:stCondLst>
                                        </p:cTn>
                                        <p:tgtEl>
                                          <p:spTgt spid="3">
                                            <p:txEl>
                                              <p:pRg st="11" end="11"/>
                                            </p:txEl>
                                          </p:spTgt>
                                        </p:tgtEl>
                                        <p:attrNameLst>
                                          <p:attrName>ppt_x</p:attrName>
                                          <p:attrName>ppt_y</p:attrName>
                                        </p:attrNameLst>
                                      </p:cBhvr>
                                    </p:animMotion>
                                    <p:animRot by="1500000">
                                      <p:cBhvr>
                                        <p:cTn id="131" dur="125" fill="hold">
                                          <p:stCondLst>
                                            <p:cond delay="0"/>
                                          </p:stCondLst>
                                        </p:cTn>
                                        <p:tgtEl>
                                          <p:spTgt spid="3">
                                            <p:txEl>
                                              <p:pRg st="11" end="11"/>
                                            </p:txEl>
                                          </p:spTgt>
                                        </p:tgtEl>
                                        <p:attrNameLst>
                                          <p:attrName>r</p:attrName>
                                        </p:attrNameLst>
                                      </p:cBhvr>
                                    </p:animRot>
                                    <p:animRot by="-1500000">
                                      <p:cBhvr>
                                        <p:cTn id="132" dur="125" fill="hold">
                                          <p:stCondLst>
                                            <p:cond delay="125"/>
                                          </p:stCondLst>
                                        </p:cTn>
                                        <p:tgtEl>
                                          <p:spTgt spid="3">
                                            <p:txEl>
                                              <p:pRg st="11" end="11"/>
                                            </p:txEl>
                                          </p:spTgt>
                                        </p:tgtEl>
                                        <p:attrNameLst>
                                          <p:attrName>r</p:attrName>
                                        </p:attrNameLst>
                                      </p:cBhvr>
                                    </p:animRot>
                                    <p:animRot by="-1500000">
                                      <p:cBhvr>
                                        <p:cTn id="133" dur="125" fill="hold">
                                          <p:stCondLst>
                                            <p:cond delay="250"/>
                                          </p:stCondLst>
                                        </p:cTn>
                                        <p:tgtEl>
                                          <p:spTgt spid="3">
                                            <p:txEl>
                                              <p:pRg st="11" end="11"/>
                                            </p:txEl>
                                          </p:spTgt>
                                        </p:tgtEl>
                                        <p:attrNameLst>
                                          <p:attrName>r</p:attrName>
                                        </p:attrNameLst>
                                      </p:cBhvr>
                                    </p:animRot>
                                    <p:animRot by="1500000">
                                      <p:cBhvr>
                                        <p:cTn id="134" dur="125" fill="hold">
                                          <p:stCondLst>
                                            <p:cond delay="375"/>
                                          </p:stCondLst>
                                        </p:cTn>
                                        <p:tgtEl>
                                          <p:spTgt spid="3">
                                            <p:txEl>
                                              <p:pRg st="11" end="11"/>
                                            </p:txEl>
                                          </p:spTgt>
                                        </p:tgtEl>
                                        <p:attrNameLst>
                                          <p:attrName>r</p:attrName>
                                        </p:attrNameLst>
                                      </p:cBhvr>
                                    </p:animRot>
                                  </p:childTnLst>
                                </p:cTn>
                              </p:par>
                              <p:par>
                                <p:cTn id="135" presetID="34" presetClass="emph" presetSubtype="0" fill="hold" nodeType="withEffect">
                                  <p:stCondLst>
                                    <p:cond delay="0"/>
                                  </p:stCondLst>
                                  <p:iterate type="lt">
                                    <p:tmPct val="10000"/>
                                  </p:iterate>
                                  <p:childTnLst>
                                    <p:animMotion origin="layout" path="M 0.0 0.0 L 0.0 -0.07213" pathEditMode="relative" ptsTypes="">
                                      <p:cBhvr>
                                        <p:cTn id="136" dur="250" accel="50000" decel="50000" autoRev="1" fill="hold">
                                          <p:stCondLst>
                                            <p:cond delay="0"/>
                                          </p:stCondLst>
                                        </p:cTn>
                                        <p:tgtEl>
                                          <p:spTgt spid="3">
                                            <p:txEl>
                                              <p:pRg st="12" end="12"/>
                                            </p:txEl>
                                          </p:spTgt>
                                        </p:tgtEl>
                                        <p:attrNameLst>
                                          <p:attrName>ppt_x</p:attrName>
                                          <p:attrName>ppt_y</p:attrName>
                                        </p:attrNameLst>
                                      </p:cBhvr>
                                    </p:animMotion>
                                    <p:animRot by="1500000">
                                      <p:cBhvr>
                                        <p:cTn id="137" dur="125" fill="hold">
                                          <p:stCondLst>
                                            <p:cond delay="0"/>
                                          </p:stCondLst>
                                        </p:cTn>
                                        <p:tgtEl>
                                          <p:spTgt spid="3">
                                            <p:txEl>
                                              <p:pRg st="12" end="12"/>
                                            </p:txEl>
                                          </p:spTgt>
                                        </p:tgtEl>
                                        <p:attrNameLst>
                                          <p:attrName>r</p:attrName>
                                        </p:attrNameLst>
                                      </p:cBhvr>
                                    </p:animRot>
                                    <p:animRot by="-1500000">
                                      <p:cBhvr>
                                        <p:cTn id="138" dur="125" fill="hold">
                                          <p:stCondLst>
                                            <p:cond delay="125"/>
                                          </p:stCondLst>
                                        </p:cTn>
                                        <p:tgtEl>
                                          <p:spTgt spid="3">
                                            <p:txEl>
                                              <p:pRg st="12" end="12"/>
                                            </p:txEl>
                                          </p:spTgt>
                                        </p:tgtEl>
                                        <p:attrNameLst>
                                          <p:attrName>r</p:attrName>
                                        </p:attrNameLst>
                                      </p:cBhvr>
                                    </p:animRot>
                                    <p:animRot by="-1500000">
                                      <p:cBhvr>
                                        <p:cTn id="139" dur="125" fill="hold">
                                          <p:stCondLst>
                                            <p:cond delay="250"/>
                                          </p:stCondLst>
                                        </p:cTn>
                                        <p:tgtEl>
                                          <p:spTgt spid="3">
                                            <p:txEl>
                                              <p:pRg st="12" end="12"/>
                                            </p:txEl>
                                          </p:spTgt>
                                        </p:tgtEl>
                                        <p:attrNameLst>
                                          <p:attrName>r</p:attrName>
                                        </p:attrNameLst>
                                      </p:cBhvr>
                                    </p:animRot>
                                    <p:animRot by="1500000">
                                      <p:cBhvr>
                                        <p:cTn id="140" dur="125" fill="hold">
                                          <p:stCondLst>
                                            <p:cond delay="375"/>
                                          </p:stCondLst>
                                        </p:cTn>
                                        <p:tgtEl>
                                          <p:spTgt spid="3">
                                            <p:txEl>
                                              <p:pRg st="12" end="1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gn="ctr"/>
            <a:r>
              <a:rPr lang="el-GR" sz="4400" dirty="0" smtClean="0">
                <a:latin typeface="Comic Sans MS" pitchFamily="66" charset="0"/>
              </a:rPr>
              <a:t>ΤΟ ΑΠΟΛΥΤΙΚΙΟΝ</a:t>
            </a:r>
            <a:endParaRPr lang="en-US" sz="4400" dirty="0">
              <a:latin typeface="Comic Sans MS" pitchFamily="66" charset="0"/>
            </a:endParaRPr>
          </a:p>
        </p:txBody>
      </p:sp>
      <p:sp>
        <p:nvSpPr>
          <p:cNvPr id="3" name="Content Placeholder 2"/>
          <p:cNvSpPr>
            <a:spLocks noGrp="1"/>
          </p:cNvSpPr>
          <p:nvPr>
            <p:ph sz="quarter" idx="1"/>
          </p:nvPr>
        </p:nvSpPr>
        <p:spPr/>
        <p:txBody>
          <a:bodyPr>
            <a:normAutofit fontScale="85000" lnSpcReduction="20000"/>
          </a:bodyPr>
          <a:lstStyle/>
          <a:p>
            <a:pPr algn="ctr">
              <a:buNone/>
            </a:pPr>
            <a:r>
              <a:rPr lang="el-GR" dirty="0" smtClean="0">
                <a:latin typeface="Comic Sans MS" pitchFamily="66" charset="0"/>
              </a:rPr>
              <a:t>«Τους τρεις μέγιστους φωστήρας </a:t>
            </a:r>
          </a:p>
          <a:p>
            <a:pPr algn="ctr">
              <a:buNone/>
            </a:pPr>
            <a:r>
              <a:rPr lang="el-GR" dirty="0" smtClean="0">
                <a:latin typeface="Comic Sans MS" pitchFamily="66" charset="0"/>
              </a:rPr>
              <a:t>Της τρισηλίου θεότητος,</a:t>
            </a:r>
          </a:p>
          <a:p>
            <a:pPr algn="ctr">
              <a:buNone/>
            </a:pPr>
            <a:r>
              <a:rPr lang="el-GR" dirty="0" smtClean="0">
                <a:latin typeface="Comic Sans MS" pitchFamily="66" charset="0"/>
              </a:rPr>
              <a:t>Τους την οικουμένην ακτίσι </a:t>
            </a:r>
          </a:p>
          <a:p>
            <a:pPr algn="ctr">
              <a:buNone/>
            </a:pPr>
            <a:r>
              <a:rPr lang="el-GR" dirty="0" smtClean="0">
                <a:latin typeface="Comic Sans MS" pitchFamily="66" charset="0"/>
              </a:rPr>
              <a:t>Δογμάτων θείων πυρσεύσαντας,</a:t>
            </a:r>
          </a:p>
          <a:p>
            <a:pPr algn="ctr">
              <a:buNone/>
            </a:pPr>
            <a:r>
              <a:rPr lang="el-GR" dirty="0" smtClean="0">
                <a:latin typeface="Comic Sans MS" pitchFamily="66" charset="0"/>
              </a:rPr>
              <a:t>Τους μελιρρύτους ποταμούς της σοφίας,</a:t>
            </a:r>
          </a:p>
          <a:p>
            <a:pPr algn="ctr">
              <a:buNone/>
            </a:pPr>
            <a:r>
              <a:rPr lang="el-GR" dirty="0" smtClean="0">
                <a:latin typeface="Comic Sans MS" pitchFamily="66" charset="0"/>
              </a:rPr>
              <a:t>Τους την κτίσιν πάσαν θεογνωσίας</a:t>
            </a:r>
          </a:p>
          <a:p>
            <a:pPr algn="ctr">
              <a:buNone/>
            </a:pPr>
            <a:r>
              <a:rPr lang="el-GR" dirty="0" smtClean="0">
                <a:latin typeface="Comic Sans MS" pitchFamily="66" charset="0"/>
              </a:rPr>
              <a:t>Νάμασι καταρδεύσαντας</a:t>
            </a:r>
          </a:p>
          <a:p>
            <a:pPr algn="ctr">
              <a:buNone/>
            </a:pPr>
            <a:r>
              <a:rPr lang="el-GR" dirty="0" smtClean="0">
                <a:latin typeface="Comic Sans MS" pitchFamily="66" charset="0"/>
              </a:rPr>
              <a:t>Βασίλειον τον Μέγαν</a:t>
            </a:r>
          </a:p>
          <a:p>
            <a:pPr algn="ctr">
              <a:buNone/>
            </a:pPr>
            <a:r>
              <a:rPr lang="el-GR" dirty="0" smtClean="0">
                <a:latin typeface="Comic Sans MS" pitchFamily="66" charset="0"/>
              </a:rPr>
              <a:t>Και τον Θεολόγον Γρηγόριον,</a:t>
            </a:r>
          </a:p>
          <a:p>
            <a:pPr algn="ctr">
              <a:buNone/>
            </a:pPr>
            <a:r>
              <a:rPr lang="el-GR" dirty="0" smtClean="0">
                <a:latin typeface="Comic Sans MS" pitchFamily="66" charset="0"/>
              </a:rPr>
              <a:t>Συν τω κλεινώ Ιωάννη,</a:t>
            </a:r>
          </a:p>
          <a:p>
            <a:pPr algn="ctr">
              <a:buNone/>
            </a:pPr>
            <a:r>
              <a:rPr lang="el-GR" dirty="0" smtClean="0">
                <a:latin typeface="Comic Sans MS" pitchFamily="66" charset="0"/>
              </a:rPr>
              <a:t>Τω τη γλώτταν χρυσορρήμονι</a:t>
            </a:r>
          </a:p>
          <a:p>
            <a:pPr algn="ctr">
              <a:buNone/>
            </a:pPr>
            <a:r>
              <a:rPr lang="el-GR" dirty="0" smtClean="0">
                <a:latin typeface="Comic Sans MS" pitchFamily="66" charset="0"/>
              </a:rPr>
              <a:t>Πάντες οι των λόγων αυτών ερασταί,</a:t>
            </a:r>
          </a:p>
          <a:p>
            <a:pPr algn="ctr">
              <a:buNone/>
            </a:pPr>
            <a:r>
              <a:rPr lang="el-GR" dirty="0" smtClean="0">
                <a:latin typeface="Comic Sans MS" pitchFamily="66" charset="0"/>
              </a:rPr>
              <a:t>Συνελθόντες υμνοίς τιμήσωμεν </a:t>
            </a:r>
          </a:p>
          <a:p>
            <a:pPr algn="ctr">
              <a:buNone/>
            </a:pPr>
            <a:r>
              <a:rPr lang="el-GR" dirty="0" smtClean="0">
                <a:latin typeface="Comic Sans MS" pitchFamily="66" charset="0"/>
              </a:rPr>
              <a:t>Αυτοί γαρ την Τριάδι,</a:t>
            </a:r>
          </a:p>
          <a:p>
            <a:pPr algn="ctr">
              <a:buNone/>
            </a:pPr>
            <a:r>
              <a:rPr lang="el-GR" dirty="0" smtClean="0">
                <a:latin typeface="Comic Sans MS" pitchFamily="66" charset="0"/>
              </a:rPr>
              <a:t>Υπέρ ημών αεί πρεσβεύουσιν.» </a:t>
            </a:r>
            <a:endParaRPr lang="en-US" dirty="0">
              <a:latin typeface="Comic Sans MS" pitchFamily="66" charset="0"/>
            </a:endParaRPr>
          </a:p>
        </p:txBody>
      </p:sp>
    </p:spTree>
  </p:cSld>
  <p:clrMapOvr>
    <a:masterClrMapping/>
  </p:clrMapOvr>
  <p:transition spd="slow">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26626" name="WordArt 2"/>
          <p:cNvSpPr>
            <a:spLocks noChangeArrowheads="1" noChangeShapeType="1" noTextEdit="1"/>
          </p:cNvSpPr>
          <p:nvPr/>
        </p:nvSpPr>
        <p:spPr bwMode="auto">
          <a:xfrm>
            <a:off x="581025" y="1485900"/>
            <a:ext cx="5934075" cy="428625"/>
          </a:xfrm>
          <a:prstGeom prst="rect">
            <a:avLst/>
          </a:prstGeom>
        </p:spPr>
        <p:txBody>
          <a:bodyPr wrap="none" fromWordArt="1">
            <a:prstTxWarp prst="textWave1">
              <a:avLst>
                <a:gd name="adj1" fmla="val 13005"/>
                <a:gd name="adj2" fmla="val -463"/>
              </a:avLst>
            </a:prstTxWarp>
          </a:bodyPr>
          <a:lstStyle/>
          <a:p>
            <a:pPr algn="ctr" rtl="0"/>
            <a:endParaRPr lang="en-US" sz="3600" kern="10" spc="0" dirty="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endParaRPr>
          </a:p>
        </p:txBody>
      </p:sp>
      <p:sp>
        <p:nvSpPr>
          <p:cNvPr id="26627" name="WordArt 3"/>
          <p:cNvSpPr>
            <a:spLocks noChangeArrowheads="1" noChangeShapeType="1" noTextEdit="1"/>
          </p:cNvSpPr>
          <p:nvPr/>
        </p:nvSpPr>
        <p:spPr bwMode="auto">
          <a:xfrm rot="19948132">
            <a:off x="343449" y="1693481"/>
            <a:ext cx="7924800" cy="2438400"/>
          </a:xfrm>
          <a:prstGeom prst="rect">
            <a:avLst/>
          </a:prstGeom>
        </p:spPr>
        <p:txBody>
          <a:bodyPr wrap="none" fromWordArt="1">
            <a:prstTxWarp prst="textWave1">
              <a:avLst>
                <a:gd name="adj1" fmla="val 13005"/>
                <a:gd name="adj2" fmla="val 951"/>
              </a:avLst>
            </a:prstTxWarp>
          </a:bodyPr>
          <a:lstStyle/>
          <a:p>
            <a:pPr algn="ctr" rtl="0"/>
            <a:r>
              <a:rPr lang="el-GR" sz="3600" kern="10" spc="0" dirty="0" smtClean="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	ΣΑΣ ΕΥΧΑΡΙΣΤΟΥΜΕ ΓΙΑ ΤΗΝ ΠΡΟΣΟΧΗ ΣΑΣ</a:t>
            </a:r>
            <a:endParaRPr lang="en-US" sz="3600" kern="10" spc="0" dirty="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endParaRPr>
          </a:p>
        </p:txBody>
      </p:sp>
      <p:pic>
        <p:nvPicPr>
          <p:cNvPr id="7" name="BLOGGER_PHOTO_ID_5351560897019733842" descr="http://2.bp.blogspot.com/_7zyRTVnNG58/SkSQSDS7Z1I/AAAAAAAAAKo/At88WIVor3I/s320/applause+2.jpg">
            <a:hlinkClick r:id="rId3"/>
          </p:cNvPr>
          <p:cNvPicPr/>
          <p:nvPr/>
        </p:nvPicPr>
        <p:blipFill>
          <a:blip r:embed="rId4"/>
          <a:srcRect/>
          <a:stretch>
            <a:fillRect/>
          </a:stretch>
        </p:blipFill>
        <p:spPr bwMode="auto">
          <a:xfrm>
            <a:off x="4800600" y="4038600"/>
            <a:ext cx="2438400" cy="2524125"/>
          </a:xfrm>
          <a:prstGeom prst="rect">
            <a:avLst/>
          </a:prstGeom>
          <a:ln>
            <a:noFill/>
          </a:ln>
          <a:effectLst>
            <a:outerShdw blurRad="190500" algn="tl" rotWithShape="0">
              <a:srgbClr val="000000">
                <a:alpha val="70000"/>
              </a:srgbClr>
            </a:outerShdw>
          </a:effectLst>
        </p:spPr>
      </p:pic>
    </p:spTree>
  </p:cSld>
  <p:clrMapOvr>
    <a:masterClrMapping/>
  </p:clrMapOvr>
  <p:transition spd="slow">
    <p:dissolve/>
    <p:sndAc>
      <p:stSnd>
        <p:snd r:embed="rId2" name="applaus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265238"/>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l-GR" sz="4400" dirty="0" smtClean="0">
                <a:latin typeface="Comic Sans MS" pitchFamily="66" charset="0"/>
              </a:rPr>
              <a:t>ΜΕΓΑΣ ΒΑΣΙΛΕΙΟΣ</a:t>
            </a:r>
            <a:endParaRPr lang="en-US" sz="4400" dirty="0">
              <a:latin typeface="Comic Sans MS" pitchFamily="66" charset="0"/>
            </a:endParaRPr>
          </a:p>
        </p:txBody>
      </p:sp>
      <p:sp>
        <p:nvSpPr>
          <p:cNvPr id="3" name="Content Placeholder 2"/>
          <p:cNvSpPr>
            <a:spLocks noGrp="1"/>
          </p:cNvSpPr>
          <p:nvPr>
            <p:ph sz="quarter" idx="1"/>
          </p:nvPr>
        </p:nvSpPr>
        <p:spPr>
          <a:xfrm>
            <a:off x="533400" y="1524000"/>
            <a:ext cx="3657600" cy="4572000"/>
          </a:xfrm>
        </p:spPr>
        <p:txBody>
          <a:bodyPr>
            <a:normAutofit fontScale="25000" lnSpcReduction="20000"/>
          </a:bodyPr>
          <a:lstStyle/>
          <a:p>
            <a:pPr>
              <a:buNone/>
            </a:pPr>
            <a:r>
              <a:rPr lang="el-GR" dirty="0" smtClean="0">
                <a:latin typeface="Comic Sans MS" pitchFamily="66" charset="0"/>
              </a:rPr>
              <a:t>	</a:t>
            </a:r>
            <a:r>
              <a:rPr lang="el-GR" sz="5500" dirty="0" smtClean="0">
                <a:latin typeface="Comic Sans MS" pitchFamily="66" charset="0"/>
              </a:rPr>
              <a:t>	</a:t>
            </a:r>
            <a:r>
              <a:rPr lang="el-GR" sz="7200" dirty="0" smtClean="0">
                <a:latin typeface="Comic Sans MS" pitchFamily="66" charset="0"/>
              </a:rPr>
              <a:t>Ο Μέγας Βασίλειος γεννήθηκε το 330 στην Νεοκαισάρεια της Καππαδοκίας, από εύπορη και ευλαβική οικογένεια. Ο πατέρας του ονομαζόταν και αυτός Βασίλειος και η μητέρα του Εμμέλια. Σπούδασε κοντά στους καλύτερους διδάσκαλους της Καισάρειας, όπου και γνώρισε τον φίλο του, Γρηγόριο, με τον οποίον σπούδασαν μαζί. 	Χειροτονήθηκε το 360 διάκονος και μετά πρεσβύτερος. Το 370 χειροτονήθηκε επίσκοπος της Καππαδοκίας. </a:t>
            </a:r>
          </a:p>
          <a:p>
            <a:pPr>
              <a:buNone/>
            </a:pPr>
            <a:r>
              <a:rPr lang="el-GR" sz="7200" dirty="0" smtClean="0">
                <a:latin typeface="Comic Sans MS" pitchFamily="66" charset="0"/>
              </a:rPr>
              <a:t>		Γιορτάζει την πρώτη Ιανουαρίου.  </a:t>
            </a:r>
          </a:p>
          <a:p>
            <a:pPr>
              <a:buNone/>
            </a:pPr>
            <a:r>
              <a:rPr lang="el-GR" sz="7200" dirty="0" smtClean="0">
                <a:latin typeface="Comic Sans MS" pitchFamily="66" charset="0"/>
              </a:rPr>
              <a:t>	</a:t>
            </a:r>
          </a:p>
          <a:p>
            <a:pPr>
              <a:buNone/>
            </a:pPr>
            <a:r>
              <a:rPr lang="el-GR" sz="7200" dirty="0" smtClean="0">
                <a:latin typeface="Comic Sans MS" pitchFamily="66" charset="0"/>
              </a:rPr>
              <a:t> </a:t>
            </a:r>
            <a:endParaRPr lang="en-US" sz="7200" dirty="0">
              <a:latin typeface="Comic Sans MS" pitchFamily="66" charset="0"/>
            </a:endParaRPr>
          </a:p>
        </p:txBody>
      </p:sp>
      <p:pic>
        <p:nvPicPr>
          <p:cNvPr id="8" name="Content Placeholder 7"/>
          <p:cNvPicPr>
            <a:picLocks noGrp="1"/>
          </p:cNvPicPr>
          <p:nvPr>
            <p:ph sz="quarter" idx="2"/>
          </p:nvPr>
        </p:nvPicPr>
        <p:blipFill>
          <a:blip r:embed="rId2"/>
          <a:stretch>
            <a:fillRect/>
          </a:stretch>
        </p:blipFill>
        <p:spPr bwMode="auto">
          <a:xfrm>
            <a:off x="4367180" y="1600200"/>
            <a:ext cx="3463990" cy="45720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7467600" cy="141763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l-GR" sz="4400" dirty="0" smtClean="0">
                <a:latin typeface="Comic Sans MS" pitchFamily="66" charset="0"/>
              </a:rPr>
              <a:t>Η ΙΣΤΟΡΙΑ ΤΗΣ ΒΑΣΙΛΟΠΙΤΤΑΣ</a:t>
            </a:r>
            <a:endParaRPr lang="en-US" sz="4400" dirty="0">
              <a:latin typeface="Comic Sans MS" pitchFamily="66" charset="0"/>
            </a:endParaRPr>
          </a:p>
        </p:txBody>
      </p:sp>
      <p:pic>
        <p:nvPicPr>
          <p:cNvPr id="9" name="Content Placeholder 8" descr="http://sintagoulis.gr/attachments/stories/thumbs/00042789.jpg"/>
          <p:cNvPicPr>
            <a:picLocks noGrp="1"/>
          </p:cNvPicPr>
          <p:nvPr>
            <p:ph sz="quarter" idx="1"/>
          </p:nvPr>
        </p:nvPicPr>
        <p:blipFill>
          <a:blip r:embed="rId2"/>
          <a:srcRect/>
          <a:stretch>
            <a:fillRect/>
          </a:stretch>
        </p:blipFill>
        <p:spPr bwMode="auto">
          <a:xfrm>
            <a:off x="609600" y="2057400"/>
            <a:ext cx="3276600" cy="33528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Content Placeholder 5"/>
          <p:cNvSpPr>
            <a:spLocks noGrp="1"/>
          </p:cNvSpPr>
          <p:nvPr>
            <p:ph sz="quarter" idx="2"/>
          </p:nvPr>
        </p:nvSpPr>
        <p:spPr>
          <a:xfrm>
            <a:off x="4114800" y="1600200"/>
            <a:ext cx="4038600" cy="4800600"/>
          </a:xfrm>
        </p:spPr>
        <p:txBody>
          <a:bodyPr>
            <a:normAutofit fontScale="25000" lnSpcReduction="20000"/>
          </a:bodyPr>
          <a:lstStyle/>
          <a:p>
            <a:pPr>
              <a:buNone/>
            </a:pPr>
            <a:r>
              <a:rPr lang="el-GR" dirty="0" smtClean="0"/>
              <a:t>		</a:t>
            </a:r>
            <a:r>
              <a:rPr lang="el-GR" sz="6000" dirty="0" smtClean="0">
                <a:latin typeface="Comic Sans MS" pitchFamily="66" charset="0"/>
              </a:rPr>
              <a:t>Την εποχή του Μ. Βασίλειου ο Έπαρχος της πόλης του, είχε επιβάλει ξαφνικά μια δυσβατική φορολογία στους χριστιανούς, την οποία δεν μπορούσαν να πληρώσουν. Κατέφυγαν λοιπόν στον ποιμενάρχη τους, Βασίλειο, για να τον συμβουλευτούν. Εκείνος τους είπε να κάνουν μεταξύ τους έναν έρανο δίνοντας τα κοσμήματα των γυναικών τους στον Έπαρχο. Οι χριστιανοί έκαναν αμέσως ότι είπε. Μόλις ο Έπαρχος έλαβε τα κοσμήματα από τους χριστιανούς, ένοιωσε μεγάλη ντροπή και ζήτησε τη βοήθεια του Αγίου για να τα επιστρέψει. Τότε, ο Βασίλειος ζήτησε να φτιάξουν μικρές πίττες και να βάλουν μέσα τα κοσμήματα. Ακολούθως τα μοίρασαν στους χριστιανούς και ως εκ θαύματος, ο καθένας πήρε τα δικά του.</a:t>
            </a:r>
          </a:p>
          <a:p>
            <a:pPr>
              <a:buNone/>
            </a:pPr>
            <a:r>
              <a:rPr lang="el-GR" sz="6000" dirty="0" smtClean="0">
                <a:latin typeface="Comic Sans MS" pitchFamily="66" charset="0"/>
              </a:rPr>
              <a:t>		Από τότε έγινε έθιμο και κάθε Πρωτοχρονιά, φτιάχνουμε πίττα με φλουρί. Όποιος το βρει είναι ο τυχερός της χρονιάς. Το έθιμο αυτό ονομάζεται Βασιλόπιττα.</a:t>
            </a:r>
          </a:p>
          <a:p>
            <a:pPr>
              <a:buNone/>
            </a:pPr>
            <a:r>
              <a:rPr lang="el-GR" sz="6000" dirty="0" smtClean="0">
                <a:latin typeface="Comic Sans MS" pitchFamily="66" charset="0"/>
              </a:rPr>
              <a:t> 	      </a:t>
            </a:r>
            <a:endParaRPr lang="en-US" sz="6000" dirty="0">
              <a:latin typeface="Comic Sans MS" pitchFamily="66" charset="0"/>
            </a:endParaRPr>
          </a:p>
        </p:txBody>
      </p:sp>
    </p:spTree>
  </p:cSld>
  <p:clrMapOvr>
    <a:masterClrMapping/>
  </p:clrMapOvr>
  <p:transition spd="slow">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l-GR" sz="4400" dirty="0" smtClean="0">
                <a:latin typeface="Comic Sans MS" pitchFamily="66" charset="0"/>
              </a:rPr>
              <a:t>ΓΡΗΓΟΡΙΟΣ Ο ΘΕΟΛΟΓΟΣ</a:t>
            </a:r>
            <a:endParaRPr lang="en-US" sz="4400" dirty="0">
              <a:latin typeface="Comic Sans MS" pitchFamily="66" charset="0"/>
            </a:endParaRPr>
          </a:p>
        </p:txBody>
      </p:sp>
      <p:sp>
        <p:nvSpPr>
          <p:cNvPr id="6" name="Content Placeholder 5"/>
          <p:cNvSpPr>
            <a:spLocks noGrp="1"/>
          </p:cNvSpPr>
          <p:nvPr>
            <p:ph sz="quarter" idx="1"/>
          </p:nvPr>
        </p:nvSpPr>
        <p:spPr/>
        <p:txBody>
          <a:bodyPr>
            <a:normAutofit fontScale="25000" lnSpcReduction="20000"/>
          </a:bodyPr>
          <a:lstStyle/>
          <a:p>
            <a:pPr>
              <a:buNone/>
            </a:pPr>
            <a:r>
              <a:rPr lang="el-GR" sz="8000" dirty="0" smtClean="0"/>
              <a:t>		</a:t>
            </a:r>
            <a:r>
              <a:rPr lang="el-GR" sz="8000" dirty="0" smtClean="0">
                <a:latin typeface="Comic Sans MS" pitchFamily="66" charset="0"/>
              </a:rPr>
              <a:t>Ο Γρηγόριος ο Νανζιανζό γεννήθηκε το 328 από γονείς ευλαβείς και μορφωμένους. Ο πατέρας του, Γρηγόριος, πίστευε σε μια άλλη θρησκεία της εποχής, Υψισταρίων και επηρεασμένος από την γυναίκα του, Νόννα, έγινε χριστιανός. Από μικρός ο Γρηγόριος ήταν φιλομαθής και οι γονείς του φρόντισαν για την μάθηση, καθώς και για την πίστη του.</a:t>
            </a:r>
          </a:p>
          <a:p>
            <a:pPr>
              <a:buNone/>
            </a:pPr>
            <a:r>
              <a:rPr lang="el-GR" sz="8000" dirty="0" smtClean="0">
                <a:latin typeface="Comic Sans MS" pitchFamily="66" charset="0"/>
              </a:rPr>
              <a:t>		Η εκκλησία τιμά την μνήμη του στις 25 Ιανουαρίου. </a:t>
            </a:r>
          </a:p>
          <a:p>
            <a:pPr>
              <a:buNone/>
            </a:pPr>
            <a:r>
              <a:rPr lang="el-GR" sz="8800" dirty="0" smtClean="0">
                <a:latin typeface="Comic Sans MS" pitchFamily="66" charset="0"/>
              </a:rPr>
              <a:t>		</a:t>
            </a:r>
          </a:p>
          <a:p>
            <a:pPr>
              <a:buNone/>
            </a:pPr>
            <a:endParaRPr lang="el-GR" sz="8800" dirty="0" smtClean="0"/>
          </a:p>
          <a:p>
            <a:pPr>
              <a:buNone/>
            </a:pPr>
            <a:r>
              <a:rPr lang="el-GR" sz="8800" dirty="0" smtClean="0"/>
              <a:t>		    </a:t>
            </a:r>
            <a:endParaRPr lang="en-US" sz="8800" dirty="0"/>
          </a:p>
        </p:txBody>
      </p:sp>
      <p:pic>
        <p:nvPicPr>
          <p:cNvPr id="8" name="Content Placeholder 7"/>
          <p:cNvPicPr>
            <a:picLocks noGrp="1"/>
          </p:cNvPicPr>
          <p:nvPr>
            <p:ph sz="quarter" idx="2"/>
          </p:nvPr>
        </p:nvPicPr>
        <p:blipFill>
          <a:blip r:embed="rId2"/>
          <a:stretch>
            <a:fillRect/>
          </a:stretch>
        </p:blipFill>
        <p:spPr bwMode="auto">
          <a:xfrm>
            <a:off x="4373892" y="1600200"/>
            <a:ext cx="3450566" cy="45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l-GR" sz="4400" dirty="0" smtClean="0">
                <a:latin typeface="Comic Sans MS" pitchFamily="66" charset="0"/>
              </a:rPr>
              <a:t>Η ΜΑΘΗΣΙΑΚΗ ΠΟΡΕΙΑ ΤΟΥ ΓΡΗΓΟΡΙΟΥ</a:t>
            </a:r>
            <a:endParaRPr lang="en-US" sz="4400" dirty="0">
              <a:latin typeface="Comic Sans MS" pitchFamily="66" charset="0"/>
            </a:endParaRPr>
          </a:p>
        </p:txBody>
      </p:sp>
      <p:sp>
        <p:nvSpPr>
          <p:cNvPr id="4" name="Content Placeholder 3"/>
          <p:cNvSpPr>
            <a:spLocks noGrp="1"/>
          </p:cNvSpPr>
          <p:nvPr>
            <p:ph sz="quarter" idx="1"/>
          </p:nvPr>
        </p:nvSpPr>
        <p:spPr/>
        <p:txBody>
          <a:bodyPr>
            <a:normAutofit fontScale="25000" lnSpcReduction="20000"/>
          </a:bodyPr>
          <a:lstStyle/>
          <a:p>
            <a:endParaRPr lang="en-US" dirty="0"/>
          </a:p>
        </p:txBody>
      </p:sp>
      <p:sp>
        <p:nvSpPr>
          <p:cNvPr id="5" name="Content Placeholder 4"/>
          <p:cNvSpPr>
            <a:spLocks noGrp="1"/>
          </p:cNvSpPr>
          <p:nvPr>
            <p:ph sz="quarter" idx="2"/>
          </p:nvPr>
        </p:nvSpPr>
        <p:spPr/>
        <p:txBody>
          <a:bodyPr>
            <a:normAutofit fontScale="25000" lnSpcReduction="20000"/>
          </a:bodyPr>
          <a:lstStyle/>
          <a:p>
            <a:pPr>
              <a:buNone/>
            </a:pPr>
            <a:r>
              <a:rPr lang="el-GR" dirty="0" smtClean="0"/>
              <a:t>		</a:t>
            </a:r>
            <a:r>
              <a:rPr lang="el-GR" sz="6400" dirty="0" smtClean="0">
                <a:latin typeface="Comic Sans MS" pitchFamily="66" charset="0"/>
              </a:rPr>
              <a:t>Σπούδασε στην Αθήνα ως καθηγητής, όπου και έγινε φίλος με τον Βασίλειο. Εξάσκησε για ένα χρόνο το επάγγελμα του και επέστρεψε στην πατρίδα του. Στην Καππαδοκία εξασκεί το επάγγελμα του ρήτορα-συνήγορου, αλλά αμφιταλαντεύεται ανάμεσα στη ζωή στον κόσμο και στην μοναχική ζωή. Ασκητεύει με τον φίλο του Βασίλειο και αρχίζει να συγγράφει  σπουδαία θεολογικά έργα. Εκλέγεται επίσκοπος Αριανζού και το 378 φτάνει στην Κωνσταντινούπολη και αναλαμβάνει την στήριξη των λίγων Ορθοδόξων που είχαν απομείνει. Η δεύτερη οικουμενική σύνοδος τον εξέλεξε αρχιεπίσκοπο Κωνσταντινούπολης και παραιτήθηκε για να επιστρέψει η ειρήνη και η ηρεμία στην εκκλησία. Ακολούθως επέστρεψε στην Καππαδοκία για να συνεχίσει να βοηθά τους χριστιανούς.                                      </a:t>
            </a:r>
            <a:endParaRPr lang="en-US" sz="6400" dirty="0">
              <a:latin typeface="Comic Sans MS" pitchFamily="66" charset="0"/>
            </a:endParaRPr>
          </a:p>
        </p:txBody>
      </p:sp>
      <p:pic>
        <p:nvPicPr>
          <p:cNvPr id="21508" name="Picture 4" descr="http://t2.gstatic.com/images?q=tbn:95Dm2MKchWFXtM:">
            <a:hlinkClick r:id="rId3"/>
          </p:cNvPr>
          <p:cNvPicPr>
            <a:picLocks noChangeAspect="1" noChangeArrowheads="1"/>
          </p:cNvPicPr>
          <p:nvPr/>
        </p:nvPicPr>
        <p:blipFill>
          <a:blip r:embed="rId4"/>
          <a:srcRect/>
          <a:stretch>
            <a:fillRect/>
          </a:stretch>
        </p:blipFill>
        <p:spPr bwMode="auto">
          <a:xfrm>
            <a:off x="685800" y="1981200"/>
            <a:ext cx="3396340" cy="3962400"/>
          </a:xfrm>
          <a:prstGeom prst="rect">
            <a:avLst/>
          </a:prstGeom>
          <a:noFill/>
        </p:spPr>
      </p:pic>
    </p:spTree>
  </p:cSld>
  <p:clrMapOvr>
    <a:masterClrMapping/>
  </p:clrMapOvr>
  <p:transition spd="slow">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l-GR" sz="4400" dirty="0" smtClean="0">
                <a:latin typeface="Comic Sans MS" pitchFamily="66" charset="0"/>
              </a:rPr>
              <a:t>ΙΩΑΝΝΗΣ Ο ΧΡΥΣΟΣΤΟΜΟΣ</a:t>
            </a:r>
            <a:endParaRPr lang="en-US" sz="4400" dirty="0">
              <a:latin typeface="Comic Sans MS" pitchFamily="66" charset="0"/>
            </a:endParaRPr>
          </a:p>
        </p:txBody>
      </p:sp>
      <p:sp>
        <p:nvSpPr>
          <p:cNvPr id="3" name="Content Placeholder 2"/>
          <p:cNvSpPr>
            <a:spLocks noGrp="1"/>
          </p:cNvSpPr>
          <p:nvPr>
            <p:ph sz="quarter" idx="1"/>
          </p:nvPr>
        </p:nvSpPr>
        <p:spPr/>
        <p:txBody>
          <a:bodyPr>
            <a:normAutofit fontScale="25000" lnSpcReduction="20000"/>
          </a:bodyPr>
          <a:lstStyle/>
          <a:p>
            <a:pPr>
              <a:buNone/>
            </a:pPr>
            <a:r>
              <a:rPr lang="el-GR" sz="8000" dirty="0" smtClean="0"/>
              <a:t>		</a:t>
            </a:r>
            <a:r>
              <a:rPr lang="el-GR" sz="8000" dirty="0" smtClean="0">
                <a:latin typeface="Comic Sans MS" pitchFamily="66" charset="0"/>
              </a:rPr>
              <a:t>Ο Ιωάννης γεννήθηκε το 354 στην Αντιόχεια της Συρίας και ήταν ο νεαρότερος από τους τρεις. Ο πατέρας του λεγόταν Σέκουνδος και η μητέρα του Ανθούσα, η οποία και ήταν θεοφοβούμενη.</a:t>
            </a:r>
          </a:p>
          <a:p>
            <a:pPr>
              <a:buNone/>
            </a:pPr>
            <a:r>
              <a:rPr lang="el-GR" sz="8000" dirty="0" smtClean="0">
                <a:latin typeface="Comic Sans MS" pitchFamily="66" charset="0"/>
              </a:rPr>
              <a:t>		Ο Άγιος πέθανε το 407, στην Αντιόχεια της Συρίας, σε ηλικία 53 ετών, από τις μεγάλες κακουχίες και τα πολλά θλιβερά που αντιμετώπισε, αγωνιζόμενος υπέρ της εκκλησίας. Απεβίωσε στο δρόμο για την Αρμενία, ενώ τον μετέφεραν από εξορία σε εξορία. </a:t>
            </a:r>
          </a:p>
          <a:p>
            <a:pPr>
              <a:buNone/>
            </a:pPr>
            <a:r>
              <a:rPr lang="el-GR" dirty="0" smtClean="0">
                <a:latin typeface="Comic Sans MS" pitchFamily="66" charset="0"/>
              </a:rPr>
              <a:t>	</a:t>
            </a:r>
          </a:p>
          <a:p>
            <a:pPr>
              <a:buNone/>
            </a:pPr>
            <a:endParaRPr lang="en-US" dirty="0"/>
          </a:p>
        </p:txBody>
      </p:sp>
      <p:pic>
        <p:nvPicPr>
          <p:cNvPr id="6" name="Content Placeholder 5"/>
          <p:cNvPicPr>
            <a:picLocks noGrp="1"/>
          </p:cNvPicPr>
          <p:nvPr>
            <p:ph sz="quarter" idx="2"/>
          </p:nvPr>
        </p:nvPicPr>
        <p:blipFill>
          <a:blip r:embed="rId2"/>
          <a:stretch>
            <a:fillRect/>
          </a:stretch>
        </p:blipFill>
        <p:spPr bwMode="auto">
          <a:xfrm>
            <a:off x="4618589" y="1600200"/>
            <a:ext cx="2961171" cy="45720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265238"/>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l-GR" sz="4400" dirty="0" smtClean="0">
                <a:latin typeface="Comic Sans MS" pitchFamily="66" charset="0"/>
              </a:rPr>
              <a:t>ΤΑ ΕΡΓΑ ΤΟΥ ΙΩΑΝΝΗ</a:t>
            </a:r>
            <a:endParaRPr lang="en-US" sz="4400" dirty="0">
              <a:latin typeface="Comic Sans MS" pitchFamily="66" charset="0"/>
            </a:endParaRPr>
          </a:p>
        </p:txBody>
      </p:sp>
      <p:sp>
        <p:nvSpPr>
          <p:cNvPr id="3" name="Content Placeholder 2"/>
          <p:cNvSpPr>
            <a:spLocks noGrp="1"/>
          </p:cNvSpPr>
          <p:nvPr>
            <p:ph sz="quarter" idx="1"/>
          </p:nvPr>
        </p:nvSpPr>
        <p:spPr/>
        <p:txBody>
          <a:bodyPr>
            <a:normAutofit fontScale="85000" lnSpcReduction="10000"/>
          </a:bodyPr>
          <a:lstStyle/>
          <a:p>
            <a:endParaRPr lang="en-US" dirty="0"/>
          </a:p>
        </p:txBody>
      </p:sp>
      <p:sp>
        <p:nvSpPr>
          <p:cNvPr id="4" name="Content Placeholder 3"/>
          <p:cNvSpPr>
            <a:spLocks noGrp="1"/>
          </p:cNvSpPr>
          <p:nvPr>
            <p:ph sz="quarter" idx="2"/>
          </p:nvPr>
        </p:nvSpPr>
        <p:spPr/>
        <p:txBody>
          <a:bodyPr>
            <a:normAutofit fontScale="85000" lnSpcReduction="10000"/>
          </a:bodyPr>
          <a:lstStyle/>
          <a:p>
            <a:pPr>
              <a:buNone/>
            </a:pPr>
            <a:r>
              <a:rPr lang="el-GR" dirty="0" smtClean="0"/>
              <a:t>		</a:t>
            </a:r>
            <a:r>
              <a:rPr lang="el-GR" dirty="0" smtClean="0">
                <a:latin typeface="Comic Sans MS" pitchFamily="66" charset="0"/>
              </a:rPr>
              <a:t>Ο Χρυσόστομος ήταν φιλομαθής και σπούδασε στο Λίβανο και ήταν άριστος μαθητής. Έλαβε το σχήμα του κληρικού και έγινε πρώτα διάκονος και μετά πρεσβύτερος. Έγραψε πολλούς λόγους, οι περισσότεροι απ’ αυτούς μιλούσαν για την μετάνοια και την ηθική των ανθρώπων. Κατόπιν έγινε Αρχιεπίσκοπος Κωνσταντινούπολης, αφού πριν ήταν Οικουμενικός Πατριάρχης. </a:t>
            </a:r>
          </a:p>
          <a:p>
            <a:pPr>
              <a:buNone/>
            </a:pPr>
            <a:endParaRPr lang="en-US" dirty="0" smtClean="0">
              <a:latin typeface="Comic Sans MS" pitchFamily="66" charset="0"/>
            </a:endParaRPr>
          </a:p>
          <a:p>
            <a:pPr lvl="2">
              <a:buNone/>
            </a:pPr>
            <a:endParaRPr lang="en-US" dirty="0"/>
          </a:p>
        </p:txBody>
      </p:sp>
      <p:pic>
        <p:nvPicPr>
          <p:cNvPr id="17410" name="Picture 2" descr="http://t1.gstatic.com/images?q=tbn:YJwpYKgxzjcu-M:">
            <a:hlinkClick r:id="rId2"/>
          </p:cNvPr>
          <p:cNvPicPr>
            <a:picLocks noChangeAspect="1" noChangeArrowheads="1"/>
          </p:cNvPicPr>
          <p:nvPr/>
        </p:nvPicPr>
        <p:blipFill>
          <a:blip r:embed="rId3"/>
          <a:srcRect/>
          <a:stretch>
            <a:fillRect/>
          </a:stretch>
        </p:blipFill>
        <p:spPr bwMode="auto">
          <a:xfrm>
            <a:off x="457200" y="2209800"/>
            <a:ext cx="3566304" cy="3124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20164574">
            <a:off x="648183" y="2613285"/>
            <a:ext cx="7467600" cy="1020762"/>
          </a:xfrm>
        </p:spPr>
        <p:txBody>
          <a:bodyPr>
            <a:noAutofit/>
          </a:bodyPr>
          <a:lstStyle/>
          <a:p>
            <a:pPr algn="ctr"/>
            <a:endParaRPr lang="en-US" sz="5000" dirty="0"/>
          </a:p>
        </p:txBody>
      </p:sp>
      <p:sp>
        <p:nvSpPr>
          <p:cNvPr id="16385" name="WordArt 1" descr="Purple mesh"/>
          <p:cNvSpPr>
            <a:spLocks noChangeArrowheads="1" noChangeShapeType="1" noTextEdit="1"/>
          </p:cNvSpPr>
          <p:nvPr/>
        </p:nvSpPr>
        <p:spPr bwMode="auto">
          <a:xfrm rot="20531264">
            <a:off x="758760" y="2353809"/>
            <a:ext cx="6788279" cy="1540786"/>
          </a:xfrm>
          <a:prstGeom prst="rect">
            <a:avLst/>
          </a:prstGeom>
        </p:spPr>
        <p:txBody>
          <a:bodyPr wrap="none" fromWordArt="1">
            <a:prstTxWarp prst="textSlantUp">
              <a:avLst>
                <a:gd name="adj" fmla="val 32056"/>
              </a:avLst>
            </a:prstTxWarp>
          </a:bodyPr>
          <a:lstStyle/>
          <a:p>
            <a:pPr algn="ctr" rtl="0"/>
            <a:r>
              <a:rPr lang="el-GR" sz="3600" kern="10" spc="0" dirty="0" smtClean="0">
                <a:ln w="9525">
                  <a:solidFill>
                    <a:srgbClr val="CC99FF"/>
                  </a:solidFill>
                  <a:round/>
                  <a:headEnd/>
                  <a:tailEnd/>
                </a:ln>
                <a:blipFill dpi="0" rotWithShape="0">
                  <a:blip r:embed="rId2"/>
                  <a:srcRect/>
                  <a:tile tx="0" ty="0" sx="100000" sy="100000" flip="none" algn="tl"/>
                </a:blipFill>
                <a:effectLst>
                  <a:outerShdw dist="53882" dir="2700000" algn="ctr" rotWithShape="0">
                    <a:srgbClr val="9999FF">
                      <a:alpha val="80000"/>
                    </a:srgbClr>
                  </a:outerShdw>
                </a:effectLst>
                <a:latin typeface="Impact"/>
              </a:rPr>
              <a:t>ΤΑ ΚΥΡΗΓΜΑΤΑ ΤΟΥΣ</a:t>
            </a:r>
            <a:endParaRPr lang="en-US" sz="3600" kern="10" spc="0" dirty="0">
              <a:ln w="9525">
                <a:solidFill>
                  <a:srgbClr val="CC99FF"/>
                </a:solidFill>
                <a:round/>
                <a:headEnd/>
                <a:tailEnd/>
              </a:ln>
              <a:blipFill dpi="0" rotWithShape="0">
                <a:blip r:embed="rId2"/>
                <a:srcRect/>
                <a:tile tx="0" ty="0" sx="100000" sy="100000" flip="none" algn="tl"/>
              </a:blipFill>
              <a:effectLst>
                <a:outerShdw dist="53882" dir="2700000" algn="ctr" rotWithShape="0">
                  <a:srgbClr val="9999FF">
                    <a:alpha val="80000"/>
                  </a:srgbClr>
                </a:outerShdw>
              </a:effectLst>
              <a:latin typeface="Impact"/>
            </a:endParaRPr>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7"/>
          <p:cNvSpPr>
            <a:spLocks noChangeArrowheads="1"/>
          </p:cNvSpPr>
          <p:nvPr/>
        </p:nvSpPr>
        <p:spPr bwMode="auto">
          <a:xfrm>
            <a:off x="2286000" y="381000"/>
            <a:ext cx="4648200" cy="5791200"/>
          </a:xfrm>
          <a:prstGeom prst="verticalScroll">
            <a:avLst>
              <a:gd name="adj" fmla="val 12500"/>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a:endParaRPr lang="el-GR" b="1" i="1" dirty="0">
              <a:latin typeface="Book Antiqua" pitchFamily="18" charset="0"/>
            </a:endParaRPr>
          </a:p>
          <a:p>
            <a:pPr algn="ctr"/>
            <a:r>
              <a:rPr lang="el-GR" b="1" i="1" dirty="0">
                <a:latin typeface="Book Antiqua" pitchFamily="18" charset="0"/>
              </a:rPr>
              <a:t>« Όπως δεν τρώμε </a:t>
            </a:r>
          </a:p>
          <a:p>
            <a:pPr algn="ctr"/>
            <a:r>
              <a:rPr lang="el-GR" b="1" i="1" dirty="0">
                <a:latin typeface="Book Antiqua" pitchFamily="18" charset="0"/>
              </a:rPr>
              <a:t>βλαβερές κι επικίνδυνες </a:t>
            </a:r>
          </a:p>
          <a:p>
            <a:pPr algn="ctr"/>
            <a:r>
              <a:rPr lang="el-GR" b="1" i="1" dirty="0">
                <a:latin typeface="Book Antiqua" pitchFamily="18" charset="0"/>
              </a:rPr>
              <a:t>τροφές, έτσι δεν πρέπει </a:t>
            </a:r>
          </a:p>
          <a:p>
            <a:pPr algn="ctr"/>
            <a:r>
              <a:rPr lang="el-GR" b="1" i="1" dirty="0">
                <a:latin typeface="Book Antiqua" pitchFamily="18" charset="0"/>
              </a:rPr>
              <a:t>να διαβάζουμε </a:t>
            </a:r>
          </a:p>
          <a:p>
            <a:pPr algn="ctr"/>
            <a:r>
              <a:rPr lang="el-GR" b="1" i="1" dirty="0">
                <a:latin typeface="Book Antiqua" pitchFamily="18" charset="0"/>
              </a:rPr>
              <a:t>ακατάλληλα βιβλία, </a:t>
            </a:r>
          </a:p>
          <a:p>
            <a:pPr algn="ctr"/>
            <a:r>
              <a:rPr lang="el-GR" b="1" i="1" dirty="0">
                <a:latin typeface="Book Antiqua" pitchFamily="18" charset="0"/>
              </a:rPr>
              <a:t>που καταστρέφουν </a:t>
            </a:r>
          </a:p>
          <a:p>
            <a:pPr algn="ctr"/>
            <a:r>
              <a:rPr lang="el-GR" b="1" i="1" dirty="0">
                <a:latin typeface="Book Antiqua" pitchFamily="18" charset="0"/>
              </a:rPr>
              <a:t>την ψυχή». </a:t>
            </a:r>
          </a:p>
          <a:p>
            <a:pPr algn="ctr"/>
            <a:endParaRPr lang="el-GR" b="1" i="1" dirty="0">
              <a:latin typeface="Book Antiqua" pitchFamily="18" charset="0"/>
            </a:endParaRPr>
          </a:p>
          <a:p>
            <a:pPr algn="ctr"/>
            <a:r>
              <a:rPr lang="el-GR" b="1" i="1" dirty="0">
                <a:latin typeface="Book Antiqua" pitchFamily="18" charset="0"/>
              </a:rPr>
              <a:t>« Άνθρωπος που </a:t>
            </a:r>
          </a:p>
          <a:p>
            <a:pPr algn="ctr"/>
            <a:r>
              <a:rPr lang="el-GR" b="1" i="1" dirty="0">
                <a:latin typeface="Book Antiqua" pitchFamily="18" charset="0"/>
              </a:rPr>
              <a:t>δε δέχεται συμβουλές, </a:t>
            </a:r>
          </a:p>
          <a:p>
            <a:pPr algn="ctr"/>
            <a:r>
              <a:rPr lang="el-GR" b="1" i="1" dirty="0">
                <a:latin typeface="Book Antiqua" pitchFamily="18" charset="0"/>
              </a:rPr>
              <a:t>είναι εχθρός </a:t>
            </a:r>
          </a:p>
          <a:p>
            <a:pPr algn="ctr"/>
            <a:r>
              <a:rPr lang="el-GR" b="1" i="1" dirty="0">
                <a:latin typeface="Book Antiqua" pitchFamily="18" charset="0"/>
              </a:rPr>
              <a:t>του εαυτού του».</a:t>
            </a:r>
          </a:p>
          <a:p>
            <a:pPr algn="ctr"/>
            <a:endParaRPr lang="el-GR" b="1" i="1" dirty="0">
              <a:latin typeface="Book Antiqua" pitchFamily="18" charset="0"/>
            </a:endParaRPr>
          </a:p>
          <a:p>
            <a:pPr algn="ctr"/>
            <a:r>
              <a:rPr lang="el-GR" i="1" dirty="0">
                <a:latin typeface="Book Antiqua" pitchFamily="18" charset="0"/>
              </a:rPr>
              <a:t>		     </a:t>
            </a:r>
            <a:endParaRPr lang="en-US" i="1" dirty="0">
              <a:latin typeface="Elephant" pitchFamily="18" charset="0"/>
            </a:endParaRPr>
          </a:p>
          <a:p>
            <a:pPr algn="ctr"/>
            <a:r>
              <a:rPr lang="el-GR" b="1" i="1" dirty="0">
                <a:latin typeface="Book Antiqua" pitchFamily="18" charset="0"/>
              </a:rPr>
              <a:t>Μέγας Βασίλειος</a:t>
            </a:r>
          </a:p>
          <a:p>
            <a:pPr algn="ctr"/>
            <a:endParaRPr lang="el-GR" sz="2800" b="1" i="1" dirty="0">
              <a:latin typeface="Book Antiqua" pitchFamily="18" charset="0"/>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0" fill="hold"/>
                                        <p:tgtEl>
                                          <p:spTgt spid="3">
                                            <p:bg/>
                                          </p:spTgt>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iterate type="lt">
                                    <p:tmPct val="0"/>
                                  </p:iterate>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iterate type="lt">
                                    <p:tmPct val="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iterate type="lt">
                                    <p:tmPct val="0"/>
                                  </p:iterate>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7" presetClass="entr" presetSubtype="4" fill="hold" grpId="0" nodeType="withEffect">
                                  <p:stCondLst>
                                    <p:cond delay="0"/>
                                  </p:stCondLst>
                                  <p:iterate type="lt">
                                    <p:tmPct val="0"/>
                                  </p:iterate>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7" presetClass="entr" presetSubtype="4" fill="hold" grpId="0" nodeType="withEffect">
                                  <p:stCondLst>
                                    <p:cond delay="0"/>
                                  </p:stCondLst>
                                  <p:iterate type="lt">
                                    <p:tmPct val="0"/>
                                  </p:iterate>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7" presetClass="entr" presetSubtype="4" fill="hold" grpId="0" nodeType="withEffect">
                                  <p:stCondLst>
                                    <p:cond delay="0"/>
                                  </p:stCondLst>
                                  <p:iterate type="lt">
                                    <p:tmPct val="0"/>
                                  </p:iterate>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7" presetClass="entr" presetSubtype="4" fill="hold" grpId="0" nodeType="withEffect">
                                  <p:stCondLst>
                                    <p:cond delay="0"/>
                                  </p:stCondLst>
                                  <p:iterate type="lt">
                                    <p:tmPct val="0"/>
                                  </p:iterate>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7" presetClass="entr" presetSubtype="4" fill="hold" grpId="0" nodeType="withEffect">
                                  <p:stCondLst>
                                    <p:cond delay="0"/>
                                  </p:stCondLst>
                                  <p:iterate type="lt">
                                    <p:tmPct val="0"/>
                                  </p:iterate>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7" presetClass="entr" presetSubtype="4" fill="hold" grpId="0" nodeType="withEffect">
                                  <p:stCondLst>
                                    <p:cond delay="0"/>
                                  </p:stCondLst>
                                  <p:iterate type="lt">
                                    <p:tmPct val="0"/>
                                  </p:iterate>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10" end="10"/>
                                            </p:txEl>
                                          </p:spTgt>
                                        </p:tgtEl>
                                        <p:attrNameLst>
                                          <p:attrName>ppt_y</p:attrName>
                                        </p:attrNameLst>
                                      </p:cBhvr>
                                      <p:tavLst>
                                        <p:tav tm="0">
                                          <p:val>
                                            <p:strVal val="1+#ppt_h/2"/>
                                          </p:val>
                                        </p:tav>
                                        <p:tav tm="100000">
                                          <p:val>
                                            <p:strVal val="#ppt_y"/>
                                          </p:val>
                                        </p:tav>
                                      </p:tavLst>
                                    </p:anim>
                                  </p:childTnLst>
                                </p:cTn>
                              </p:par>
                              <p:par>
                                <p:cTn id="45" presetID="7" presetClass="entr" presetSubtype="4" fill="hold" grpId="0" nodeType="withEffect">
                                  <p:stCondLst>
                                    <p:cond delay="0"/>
                                  </p:stCondLst>
                                  <p:iterate type="lt">
                                    <p:tmPct val="0"/>
                                  </p:iterate>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3">
                                            <p:txEl>
                                              <p:pRg st="11" end="11"/>
                                            </p:txEl>
                                          </p:spTgt>
                                        </p:tgtEl>
                                        <p:attrNameLst>
                                          <p:attrName>ppt_y</p:attrName>
                                        </p:attrNameLst>
                                      </p:cBhvr>
                                      <p:tavLst>
                                        <p:tav tm="0">
                                          <p:val>
                                            <p:strVal val="1+#ppt_h/2"/>
                                          </p:val>
                                        </p:tav>
                                        <p:tav tm="100000">
                                          <p:val>
                                            <p:strVal val="#ppt_y"/>
                                          </p:val>
                                        </p:tav>
                                      </p:tavLst>
                                    </p:anim>
                                  </p:childTnLst>
                                </p:cTn>
                              </p:par>
                              <p:par>
                                <p:cTn id="49" presetID="7" presetClass="entr" presetSubtype="4" fill="hold" grpId="0" nodeType="withEffect">
                                  <p:stCondLst>
                                    <p:cond delay="0"/>
                                  </p:stCondLst>
                                  <p:iterate type="lt">
                                    <p:tmPct val="0"/>
                                  </p:iterate>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5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5000" fill="hold"/>
                                        <p:tgtEl>
                                          <p:spTgt spid="3">
                                            <p:txEl>
                                              <p:pRg st="12" end="12"/>
                                            </p:txEl>
                                          </p:spTgt>
                                        </p:tgtEl>
                                        <p:attrNameLst>
                                          <p:attrName>ppt_y</p:attrName>
                                        </p:attrNameLst>
                                      </p:cBhvr>
                                      <p:tavLst>
                                        <p:tav tm="0">
                                          <p:val>
                                            <p:strVal val="1+#ppt_h/2"/>
                                          </p:val>
                                        </p:tav>
                                        <p:tav tm="100000">
                                          <p:val>
                                            <p:strVal val="#ppt_y"/>
                                          </p:val>
                                        </p:tav>
                                      </p:tavLst>
                                    </p:anim>
                                  </p:childTnLst>
                                </p:cTn>
                              </p:par>
                              <p:par>
                                <p:cTn id="53" presetID="7" presetClass="entr" presetSubtype="4" fill="hold" grpId="0"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 calcmode="lin" valueType="num">
                                      <p:cBhvr additive="base">
                                        <p:cTn id="55" dur="50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3">
                                            <p:txEl>
                                              <p:pRg st="14" end="14"/>
                                            </p:txEl>
                                          </p:spTgt>
                                        </p:tgtEl>
                                        <p:attrNameLst>
                                          <p:attrName>ppt_y</p:attrName>
                                        </p:attrNameLst>
                                      </p:cBhvr>
                                      <p:tavLst>
                                        <p:tav tm="0">
                                          <p:val>
                                            <p:strVal val="1+#ppt_h/2"/>
                                          </p:val>
                                        </p:tav>
                                        <p:tav tm="100000">
                                          <p:val>
                                            <p:strVal val="#ppt_y"/>
                                          </p:val>
                                        </p:tav>
                                      </p:tavLst>
                                    </p:anim>
                                  </p:childTnLst>
                                </p:cTn>
                              </p:par>
                              <p:par>
                                <p:cTn id="57" presetID="7" presetClass="entr" presetSubtype="4" fill="hold" grpId="0" nodeType="with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 calcmode="lin" valueType="num">
                                      <p:cBhvr additive="base">
                                        <p:cTn id="59" dur="50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0" dur="50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34" presetClass="emph" presetSubtype="0" fill="hold" nodeType="clickEffect">
                                  <p:stCondLst>
                                    <p:cond delay="0"/>
                                  </p:stCondLst>
                                  <p:iterate type="lt">
                                    <p:tmPct val="10000"/>
                                  </p:iterate>
                                  <p:childTnLst>
                                    <p:animMotion origin="layout" path="M 0.0 0.0 L 0.0 -0.07213" pathEditMode="relative" ptsTypes="">
                                      <p:cBhvr>
                                        <p:cTn id="64" dur="250" accel="50000" decel="50000" autoRev="1" fill="hold">
                                          <p:stCondLst>
                                            <p:cond delay="0"/>
                                          </p:stCondLst>
                                        </p:cTn>
                                        <p:tgtEl>
                                          <p:spTgt spid="3">
                                            <p:txEl>
                                              <p:pRg st="1" end="1"/>
                                            </p:txEl>
                                          </p:spTgt>
                                        </p:tgtEl>
                                        <p:attrNameLst>
                                          <p:attrName>ppt_x</p:attrName>
                                          <p:attrName>ppt_y</p:attrName>
                                        </p:attrNameLst>
                                      </p:cBhvr>
                                    </p:animMotion>
                                    <p:animRot by="1500000">
                                      <p:cBhvr>
                                        <p:cTn id="65" dur="125" fill="hold">
                                          <p:stCondLst>
                                            <p:cond delay="0"/>
                                          </p:stCondLst>
                                        </p:cTn>
                                        <p:tgtEl>
                                          <p:spTgt spid="3">
                                            <p:txEl>
                                              <p:pRg st="1" end="1"/>
                                            </p:txEl>
                                          </p:spTgt>
                                        </p:tgtEl>
                                        <p:attrNameLst>
                                          <p:attrName>r</p:attrName>
                                        </p:attrNameLst>
                                      </p:cBhvr>
                                    </p:animRot>
                                    <p:animRot by="-1500000">
                                      <p:cBhvr>
                                        <p:cTn id="66" dur="125" fill="hold">
                                          <p:stCondLst>
                                            <p:cond delay="125"/>
                                          </p:stCondLst>
                                        </p:cTn>
                                        <p:tgtEl>
                                          <p:spTgt spid="3">
                                            <p:txEl>
                                              <p:pRg st="1" end="1"/>
                                            </p:txEl>
                                          </p:spTgt>
                                        </p:tgtEl>
                                        <p:attrNameLst>
                                          <p:attrName>r</p:attrName>
                                        </p:attrNameLst>
                                      </p:cBhvr>
                                    </p:animRot>
                                    <p:animRot by="-1500000">
                                      <p:cBhvr>
                                        <p:cTn id="67" dur="125" fill="hold">
                                          <p:stCondLst>
                                            <p:cond delay="250"/>
                                          </p:stCondLst>
                                        </p:cTn>
                                        <p:tgtEl>
                                          <p:spTgt spid="3">
                                            <p:txEl>
                                              <p:pRg st="1" end="1"/>
                                            </p:txEl>
                                          </p:spTgt>
                                        </p:tgtEl>
                                        <p:attrNameLst>
                                          <p:attrName>r</p:attrName>
                                        </p:attrNameLst>
                                      </p:cBhvr>
                                    </p:animRot>
                                    <p:animRot by="1500000">
                                      <p:cBhvr>
                                        <p:cTn id="68" dur="125" fill="hold">
                                          <p:stCondLst>
                                            <p:cond delay="375"/>
                                          </p:stCondLst>
                                        </p:cTn>
                                        <p:tgtEl>
                                          <p:spTgt spid="3">
                                            <p:txEl>
                                              <p:pRg st="1" end="1"/>
                                            </p:txEl>
                                          </p:spTgt>
                                        </p:tgtEl>
                                        <p:attrNameLst>
                                          <p:attrName>r</p:attrName>
                                        </p:attrNameLst>
                                      </p:cBhvr>
                                    </p:animRot>
                                  </p:childTnLst>
                                </p:cTn>
                              </p:par>
                              <p:par>
                                <p:cTn id="69" presetID="34" presetClass="emph" presetSubtype="0" fill="hold" nodeType="withEffect">
                                  <p:stCondLst>
                                    <p:cond delay="0"/>
                                  </p:stCondLst>
                                  <p:iterate type="lt">
                                    <p:tmPct val="10000"/>
                                  </p:iterate>
                                  <p:childTnLst>
                                    <p:animMotion origin="layout" path="M 0.0 0.0 L 0.0 -0.07213" pathEditMode="relative" ptsTypes="">
                                      <p:cBhvr>
                                        <p:cTn id="70" dur="250" accel="50000" decel="50000" autoRev="1" fill="hold">
                                          <p:stCondLst>
                                            <p:cond delay="0"/>
                                          </p:stCondLst>
                                        </p:cTn>
                                        <p:tgtEl>
                                          <p:spTgt spid="3">
                                            <p:txEl>
                                              <p:pRg st="2" end="2"/>
                                            </p:txEl>
                                          </p:spTgt>
                                        </p:tgtEl>
                                        <p:attrNameLst>
                                          <p:attrName>ppt_x</p:attrName>
                                          <p:attrName>ppt_y</p:attrName>
                                        </p:attrNameLst>
                                      </p:cBhvr>
                                    </p:animMotion>
                                    <p:animRot by="1500000">
                                      <p:cBhvr>
                                        <p:cTn id="71" dur="125" fill="hold">
                                          <p:stCondLst>
                                            <p:cond delay="0"/>
                                          </p:stCondLst>
                                        </p:cTn>
                                        <p:tgtEl>
                                          <p:spTgt spid="3">
                                            <p:txEl>
                                              <p:pRg st="2" end="2"/>
                                            </p:txEl>
                                          </p:spTgt>
                                        </p:tgtEl>
                                        <p:attrNameLst>
                                          <p:attrName>r</p:attrName>
                                        </p:attrNameLst>
                                      </p:cBhvr>
                                    </p:animRot>
                                    <p:animRot by="-1500000">
                                      <p:cBhvr>
                                        <p:cTn id="72" dur="125" fill="hold">
                                          <p:stCondLst>
                                            <p:cond delay="125"/>
                                          </p:stCondLst>
                                        </p:cTn>
                                        <p:tgtEl>
                                          <p:spTgt spid="3">
                                            <p:txEl>
                                              <p:pRg st="2" end="2"/>
                                            </p:txEl>
                                          </p:spTgt>
                                        </p:tgtEl>
                                        <p:attrNameLst>
                                          <p:attrName>r</p:attrName>
                                        </p:attrNameLst>
                                      </p:cBhvr>
                                    </p:animRot>
                                    <p:animRot by="-1500000">
                                      <p:cBhvr>
                                        <p:cTn id="73" dur="125" fill="hold">
                                          <p:stCondLst>
                                            <p:cond delay="250"/>
                                          </p:stCondLst>
                                        </p:cTn>
                                        <p:tgtEl>
                                          <p:spTgt spid="3">
                                            <p:txEl>
                                              <p:pRg st="2" end="2"/>
                                            </p:txEl>
                                          </p:spTgt>
                                        </p:tgtEl>
                                        <p:attrNameLst>
                                          <p:attrName>r</p:attrName>
                                        </p:attrNameLst>
                                      </p:cBhvr>
                                    </p:animRot>
                                    <p:animRot by="1500000">
                                      <p:cBhvr>
                                        <p:cTn id="74" dur="125" fill="hold">
                                          <p:stCondLst>
                                            <p:cond delay="375"/>
                                          </p:stCondLst>
                                        </p:cTn>
                                        <p:tgtEl>
                                          <p:spTgt spid="3">
                                            <p:txEl>
                                              <p:pRg st="2" end="2"/>
                                            </p:txEl>
                                          </p:spTgt>
                                        </p:tgtEl>
                                        <p:attrNameLst>
                                          <p:attrName>r</p:attrName>
                                        </p:attrNameLst>
                                      </p:cBhvr>
                                    </p:animRot>
                                  </p:childTnLst>
                                </p:cTn>
                              </p:par>
                              <p:par>
                                <p:cTn id="75" presetID="34" presetClass="emph" presetSubtype="0" fill="hold" nodeType="withEffect">
                                  <p:stCondLst>
                                    <p:cond delay="0"/>
                                  </p:stCondLst>
                                  <p:iterate type="lt">
                                    <p:tmPct val="10000"/>
                                  </p:iterate>
                                  <p:childTnLst>
                                    <p:animMotion origin="layout" path="M 0.0 0.0 L 0.0 -0.07213" pathEditMode="relative" ptsTypes="">
                                      <p:cBhvr>
                                        <p:cTn id="76" dur="250" accel="50000" decel="50000" autoRev="1" fill="hold">
                                          <p:stCondLst>
                                            <p:cond delay="0"/>
                                          </p:stCondLst>
                                        </p:cTn>
                                        <p:tgtEl>
                                          <p:spTgt spid="3">
                                            <p:txEl>
                                              <p:pRg st="3" end="3"/>
                                            </p:txEl>
                                          </p:spTgt>
                                        </p:tgtEl>
                                        <p:attrNameLst>
                                          <p:attrName>ppt_x</p:attrName>
                                          <p:attrName>ppt_y</p:attrName>
                                        </p:attrNameLst>
                                      </p:cBhvr>
                                    </p:animMotion>
                                    <p:animRot by="1500000">
                                      <p:cBhvr>
                                        <p:cTn id="77" dur="125" fill="hold">
                                          <p:stCondLst>
                                            <p:cond delay="0"/>
                                          </p:stCondLst>
                                        </p:cTn>
                                        <p:tgtEl>
                                          <p:spTgt spid="3">
                                            <p:txEl>
                                              <p:pRg st="3" end="3"/>
                                            </p:txEl>
                                          </p:spTgt>
                                        </p:tgtEl>
                                        <p:attrNameLst>
                                          <p:attrName>r</p:attrName>
                                        </p:attrNameLst>
                                      </p:cBhvr>
                                    </p:animRot>
                                    <p:animRot by="-1500000">
                                      <p:cBhvr>
                                        <p:cTn id="78" dur="125" fill="hold">
                                          <p:stCondLst>
                                            <p:cond delay="125"/>
                                          </p:stCondLst>
                                        </p:cTn>
                                        <p:tgtEl>
                                          <p:spTgt spid="3">
                                            <p:txEl>
                                              <p:pRg st="3" end="3"/>
                                            </p:txEl>
                                          </p:spTgt>
                                        </p:tgtEl>
                                        <p:attrNameLst>
                                          <p:attrName>r</p:attrName>
                                        </p:attrNameLst>
                                      </p:cBhvr>
                                    </p:animRot>
                                    <p:animRot by="-1500000">
                                      <p:cBhvr>
                                        <p:cTn id="79" dur="125" fill="hold">
                                          <p:stCondLst>
                                            <p:cond delay="250"/>
                                          </p:stCondLst>
                                        </p:cTn>
                                        <p:tgtEl>
                                          <p:spTgt spid="3">
                                            <p:txEl>
                                              <p:pRg st="3" end="3"/>
                                            </p:txEl>
                                          </p:spTgt>
                                        </p:tgtEl>
                                        <p:attrNameLst>
                                          <p:attrName>r</p:attrName>
                                        </p:attrNameLst>
                                      </p:cBhvr>
                                    </p:animRot>
                                    <p:animRot by="1500000">
                                      <p:cBhvr>
                                        <p:cTn id="80" dur="125" fill="hold">
                                          <p:stCondLst>
                                            <p:cond delay="375"/>
                                          </p:stCondLst>
                                        </p:cTn>
                                        <p:tgtEl>
                                          <p:spTgt spid="3">
                                            <p:txEl>
                                              <p:pRg st="3" end="3"/>
                                            </p:txEl>
                                          </p:spTgt>
                                        </p:tgtEl>
                                        <p:attrNameLst>
                                          <p:attrName>r</p:attrName>
                                        </p:attrNameLst>
                                      </p:cBhvr>
                                    </p:animRot>
                                  </p:childTnLst>
                                </p:cTn>
                              </p:par>
                              <p:par>
                                <p:cTn id="81" presetID="34" presetClass="emph" presetSubtype="0" fill="hold" nodeType="withEffect">
                                  <p:stCondLst>
                                    <p:cond delay="0"/>
                                  </p:stCondLst>
                                  <p:iterate type="lt">
                                    <p:tmPct val="10000"/>
                                  </p:iterate>
                                  <p:childTnLst>
                                    <p:animMotion origin="layout" path="M 0.0 0.0 L 0.0 -0.07213" pathEditMode="relative" ptsTypes="">
                                      <p:cBhvr>
                                        <p:cTn id="82" dur="250" accel="50000" decel="50000" autoRev="1" fill="hold">
                                          <p:stCondLst>
                                            <p:cond delay="0"/>
                                          </p:stCondLst>
                                        </p:cTn>
                                        <p:tgtEl>
                                          <p:spTgt spid="3">
                                            <p:txEl>
                                              <p:pRg st="4" end="4"/>
                                            </p:txEl>
                                          </p:spTgt>
                                        </p:tgtEl>
                                        <p:attrNameLst>
                                          <p:attrName>ppt_x</p:attrName>
                                          <p:attrName>ppt_y</p:attrName>
                                        </p:attrNameLst>
                                      </p:cBhvr>
                                    </p:animMotion>
                                    <p:animRot by="1500000">
                                      <p:cBhvr>
                                        <p:cTn id="83" dur="125" fill="hold">
                                          <p:stCondLst>
                                            <p:cond delay="0"/>
                                          </p:stCondLst>
                                        </p:cTn>
                                        <p:tgtEl>
                                          <p:spTgt spid="3">
                                            <p:txEl>
                                              <p:pRg st="4" end="4"/>
                                            </p:txEl>
                                          </p:spTgt>
                                        </p:tgtEl>
                                        <p:attrNameLst>
                                          <p:attrName>r</p:attrName>
                                        </p:attrNameLst>
                                      </p:cBhvr>
                                    </p:animRot>
                                    <p:animRot by="-1500000">
                                      <p:cBhvr>
                                        <p:cTn id="84" dur="125" fill="hold">
                                          <p:stCondLst>
                                            <p:cond delay="125"/>
                                          </p:stCondLst>
                                        </p:cTn>
                                        <p:tgtEl>
                                          <p:spTgt spid="3">
                                            <p:txEl>
                                              <p:pRg st="4" end="4"/>
                                            </p:txEl>
                                          </p:spTgt>
                                        </p:tgtEl>
                                        <p:attrNameLst>
                                          <p:attrName>r</p:attrName>
                                        </p:attrNameLst>
                                      </p:cBhvr>
                                    </p:animRot>
                                    <p:animRot by="-1500000">
                                      <p:cBhvr>
                                        <p:cTn id="85" dur="125" fill="hold">
                                          <p:stCondLst>
                                            <p:cond delay="250"/>
                                          </p:stCondLst>
                                        </p:cTn>
                                        <p:tgtEl>
                                          <p:spTgt spid="3">
                                            <p:txEl>
                                              <p:pRg st="4" end="4"/>
                                            </p:txEl>
                                          </p:spTgt>
                                        </p:tgtEl>
                                        <p:attrNameLst>
                                          <p:attrName>r</p:attrName>
                                        </p:attrNameLst>
                                      </p:cBhvr>
                                    </p:animRot>
                                    <p:animRot by="1500000">
                                      <p:cBhvr>
                                        <p:cTn id="86" dur="125" fill="hold">
                                          <p:stCondLst>
                                            <p:cond delay="375"/>
                                          </p:stCondLst>
                                        </p:cTn>
                                        <p:tgtEl>
                                          <p:spTgt spid="3">
                                            <p:txEl>
                                              <p:pRg st="4" end="4"/>
                                            </p:txEl>
                                          </p:spTgt>
                                        </p:tgtEl>
                                        <p:attrNameLst>
                                          <p:attrName>r</p:attrName>
                                        </p:attrNameLst>
                                      </p:cBhvr>
                                    </p:animRot>
                                  </p:childTnLst>
                                </p:cTn>
                              </p:par>
                              <p:par>
                                <p:cTn id="87" presetID="34" presetClass="emph" presetSubtype="0" fill="hold" nodeType="withEffect">
                                  <p:stCondLst>
                                    <p:cond delay="0"/>
                                  </p:stCondLst>
                                  <p:iterate type="lt">
                                    <p:tmPct val="10000"/>
                                  </p:iterate>
                                  <p:childTnLst>
                                    <p:animMotion origin="layout" path="M 0.0 0.0 L 0.0 -0.07213" pathEditMode="relative" ptsTypes="">
                                      <p:cBhvr>
                                        <p:cTn id="88" dur="250" accel="50000" decel="50000" autoRev="1" fill="hold">
                                          <p:stCondLst>
                                            <p:cond delay="0"/>
                                          </p:stCondLst>
                                        </p:cTn>
                                        <p:tgtEl>
                                          <p:spTgt spid="3">
                                            <p:txEl>
                                              <p:pRg st="5" end="5"/>
                                            </p:txEl>
                                          </p:spTgt>
                                        </p:tgtEl>
                                        <p:attrNameLst>
                                          <p:attrName>ppt_x</p:attrName>
                                          <p:attrName>ppt_y</p:attrName>
                                        </p:attrNameLst>
                                      </p:cBhvr>
                                    </p:animMotion>
                                    <p:animRot by="1500000">
                                      <p:cBhvr>
                                        <p:cTn id="89" dur="125" fill="hold">
                                          <p:stCondLst>
                                            <p:cond delay="0"/>
                                          </p:stCondLst>
                                        </p:cTn>
                                        <p:tgtEl>
                                          <p:spTgt spid="3">
                                            <p:txEl>
                                              <p:pRg st="5" end="5"/>
                                            </p:txEl>
                                          </p:spTgt>
                                        </p:tgtEl>
                                        <p:attrNameLst>
                                          <p:attrName>r</p:attrName>
                                        </p:attrNameLst>
                                      </p:cBhvr>
                                    </p:animRot>
                                    <p:animRot by="-1500000">
                                      <p:cBhvr>
                                        <p:cTn id="90" dur="125" fill="hold">
                                          <p:stCondLst>
                                            <p:cond delay="125"/>
                                          </p:stCondLst>
                                        </p:cTn>
                                        <p:tgtEl>
                                          <p:spTgt spid="3">
                                            <p:txEl>
                                              <p:pRg st="5" end="5"/>
                                            </p:txEl>
                                          </p:spTgt>
                                        </p:tgtEl>
                                        <p:attrNameLst>
                                          <p:attrName>r</p:attrName>
                                        </p:attrNameLst>
                                      </p:cBhvr>
                                    </p:animRot>
                                    <p:animRot by="-1500000">
                                      <p:cBhvr>
                                        <p:cTn id="91" dur="125" fill="hold">
                                          <p:stCondLst>
                                            <p:cond delay="250"/>
                                          </p:stCondLst>
                                        </p:cTn>
                                        <p:tgtEl>
                                          <p:spTgt spid="3">
                                            <p:txEl>
                                              <p:pRg st="5" end="5"/>
                                            </p:txEl>
                                          </p:spTgt>
                                        </p:tgtEl>
                                        <p:attrNameLst>
                                          <p:attrName>r</p:attrName>
                                        </p:attrNameLst>
                                      </p:cBhvr>
                                    </p:animRot>
                                    <p:animRot by="1500000">
                                      <p:cBhvr>
                                        <p:cTn id="92" dur="125" fill="hold">
                                          <p:stCondLst>
                                            <p:cond delay="375"/>
                                          </p:stCondLst>
                                        </p:cTn>
                                        <p:tgtEl>
                                          <p:spTgt spid="3">
                                            <p:txEl>
                                              <p:pRg st="5" end="5"/>
                                            </p:txEl>
                                          </p:spTgt>
                                        </p:tgtEl>
                                        <p:attrNameLst>
                                          <p:attrName>r</p:attrName>
                                        </p:attrNameLst>
                                      </p:cBhvr>
                                    </p:animRot>
                                  </p:childTnLst>
                                </p:cTn>
                              </p:par>
                              <p:par>
                                <p:cTn id="93" presetID="34" presetClass="emph" presetSubtype="0" fill="hold" nodeType="withEffect">
                                  <p:stCondLst>
                                    <p:cond delay="0"/>
                                  </p:stCondLst>
                                  <p:iterate type="lt">
                                    <p:tmPct val="10000"/>
                                  </p:iterate>
                                  <p:childTnLst>
                                    <p:animMotion origin="layout" path="M 0.0 0.0 L 0.0 -0.07213" pathEditMode="relative" ptsTypes="">
                                      <p:cBhvr>
                                        <p:cTn id="94" dur="250" accel="50000" decel="50000" autoRev="1" fill="hold">
                                          <p:stCondLst>
                                            <p:cond delay="0"/>
                                          </p:stCondLst>
                                        </p:cTn>
                                        <p:tgtEl>
                                          <p:spTgt spid="3">
                                            <p:txEl>
                                              <p:pRg st="6" end="6"/>
                                            </p:txEl>
                                          </p:spTgt>
                                        </p:tgtEl>
                                        <p:attrNameLst>
                                          <p:attrName>ppt_x</p:attrName>
                                          <p:attrName>ppt_y</p:attrName>
                                        </p:attrNameLst>
                                      </p:cBhvr>
                                    </p:animMotion>
                                    <p:animRot by="1500000">
                                      <p:cBhvr>
                                        <p:cTn id="95" dur="125" fill="hold">
                                          <p:stCondLst>
                                            <p:cond delay="0"/>
                                          </p:stCondLst>
                                        </p:cTn>
                                        <p:tgtEl>
                                          <p:spTgt spid="3">
                                            <p:txEl>
                                              <p:pRg st="6" end="6"/>
                                            </p:txEl>
                                          </p:spTgt>
                                        </p:tgtEl>
                                        <p:attrNameLst>
                                          <p:attrName>r</p:attrName>
                                        </p:attrNameLst>
                                      </p:cBhvr>
                                    </p:animRot>
                                    <p:animRot by="-1500000">
                                      <p:cBhvr>
                                        <p:cTn id="96" dur="125" fill="hold">
                                          <p:stCondLst>
                                            <p:cond delay="125"/>
                                          </p:stCondLst>
                                        </p:cTn>
                                        <p:tgtEl>
                                          <p:spTgt spid="3">
                                            <p:txEl>
                                              <p:pRg st="6" end="6"/>
                                            </p:txEl>
                                          </p:spTgt>
                                        </p:tgtEl>
                                        <p:attrNameLst>
                                          <p:attrName>r</p:attrName>
                                        </p:attrNameLst>
                                      </p:cBhvr>
                                    </p:animRot>
                                    <p:animRot by="-1500000">
                                      <p:cBhvr>
                                        <p:cTn id="97" dur="125" fill="hold">
                                          <p:stCondLst>
                                            <p:cond delay="250"/>
                                          </p:stCondLst>
                                        </p:cTn>
                                        <p:tgtEl>
                                          <p:spTgt spid="3">
                                            <p:txEl>
                                              <p:pRg st="6" end="6"/>
                                            </p:txEl>
                                          </p:spTgt>
                                        </p:tgtEl>
                                        <p:attrNameLst>
                                          <p:attrName>r</p:attrName>
                                        </p:attrNameLst>
                                      </p:cBhvr>
                                    </p:animRot>
                                    <p:animRot by="1500000">
                                      <p:cBhvr>
                                        <p:cTn id="98" dur="125" fill="hold">
                                          <p:stCondLst>
                                            <p:cond delay="375"/>
                                          </p:stCondLst>
                                        </p:cTn>
                                        <p:tgtEl>
                                          <p:spTgt spid="3">
                                            <p:txEl>
                                              <p:pRg st="6" end="6"/>
                                            </p:txEl>
                                          </p:spTgt>
                                        </p:tgtEl>
                                        <p:attrNameLst>
                                          <p:attrName>r</p:attrName>
                                        </p:attrNameLst>
                                      </p:cBhvr>
                                    </p:animRot>
                                  </p:childTnLst>
                                </p:cTn>
                              </p:par>
                              <p:par>
                                <p:cTn id="99" presetID="34" presetClass="emph" presetSubtype="0" fill="hold" nodeType="withEffect">
                                  <p:stCondLst>
                                    <p:cond delay="0"/>
                                  </p:stCondLst>
                                  <p:iterate type="lt">
                                    <p:tmPct val="10000"/>
                                  </p:iterate>
                                  <p:childTnLst>
                                    <p:animMotion origin="layout" path="M 0.0 0.0 L 0.0 -0.07213" pathEditMode="relative" ptsTypes="">
                                      <p:cBhvr>
                                        <p:cTn id="100" dur="250" accel="50000" decel="50000" autoRev="1" fill="hold">
                                          <p:stCondLst>
                                            <p:cond delay="0"/>
                                          </p:stCondLst>
                                        </p:cTn>
                                        <p:tgtEl>
                                          <p:spTgt spid="3">
                                            <p:txEl>
                                              <p:pRg st="7" end="7"/>
                                            </p:txEl>
                                          </p:spTgt>
                                        </p:tgtEl>
                                        <p:attrNameLst>
                                          <p:attrName>ppt_x</p:attrName>
                                          <p:attrName>ppt_y</p:attrName>
                                        </p:attrNameLst>
                                      </p:cBhvr>
                                    </p:animMotion>
                                    <p:animRot by="1500000">
                                      <p:cBhvr>
                                        <p:cTn id="101" dur="125" fill="hold">
                                          <p:stCondLst>
                                            <p:cond delay="0"/>
                                          </p:stCondLst>
                                        </p:cTn>
                                        <p:tgtEl>
                                          <p:spTgt spid="3">
                                            <p:txEl>
                                              <p:pRg st="7" end="7"/>
                                            </p:txEl>
                                          </p:spTgt>
                                        </p:tgtEl>
                                        <p:attrNameLst>
                                          <p:attrName>r</p:attrName>
                                        </p:attrNameLst>
                                      </p:cBhvr>
                                    </p:animRot>
                                    <p:animRot by="-1500000">
                                      <p:cBhvr>
                                        <p:cTn id="102" dur="125" fill="hold">
                                          <p:stCondLst>
                                            <p:cond delay="125"/>
                                          </p:stCondLst>
                                        </p:cTn>
                                        <p:tgtEl>
                                          <p:spTgt spid="3">
                                            <p:txEl>
                                              <p:pRg st="7" end="7"/>
                                            </p:txEl>
                                          </p:spTgt>
                                        </p:tgtEl>
                                        <p:attrNameLst>
                                          <p:attrName>r</p:attrName>
                                        </p:attrNameLst>
                                      </p:cBhvr>
                                    </p:animRot>
                                    <p:animRot by="-1500000">
                                      <p:cBhvr>
                                        <p:cTn id="103" dur="125" fill="hold">
                                          <p:stCondLst>
                                            <p:cond delay="250"/>
                                          </p:stCondLst>
                                        </p:cTn>
                                        <p:tgtEl>
                                          <p:spTgt spid="3">
                                            <p:txEl>
                                              <p:pRg st="7" end="7"/>
                                            </p:txEl>
                                          </p:spTgt>
                                        </p:tgtEl>
                                        <p:attrNameLst>
                                          <p:attrName>r</p:attrName>
                                        </p:attrNameLst>
                                      </p:cBhvr>
                                    </p:animRot>
                                    <p:animRot by="1500000">
                                      <p:cBhvr>
                                        <p:cTn id="104" dur="125" fill="hold">
                                          <p:stCondLst>
                                            <p:cond delay="375"/>
                                          </p:stCondLst>
                                        </p:cTn>
                                        <p:tgtEl>
                                          <p:spTgt spid="3">
                                            <p:txEl>
                                              <p:pRg st="7" end="7"/>
                                            </p:txEl>
                                          </p:spTgt>
                                        </p:tgtEl>
                                        <p:attrNameLst>
                                          <p:attrName>r</p:attrName>
                                        </p:attrNameLst>
                                      </p:cBhvr>
                                    </p:animRot>
                                  </p:childTnLst>
                                </p:cTn>
                              </p:par>
                            </p:childTnLst>
                          </p:cTn>
                        </p:par>
                      </p:childTnLst>
                    </p:cTn>
                  </p:par>
                  <p:par>
                    <p:cTn id="105" fill="hold">
                      <p:stCondLst>
                        <p:cond delay="indefinite"/>
                      </p:stCondLst>
                      <p:childTnLst>
                        <p:par>
                          <p:cTn id="106" fill="hold">
                            <p:stCondLst>
                              <p:cond delay="0"/>
                            </p:stCondLst>
                            <p:childTnLst>
                              <p:par>
                                <p:cTn id="107" presetID="34" presetClass="emph" presetSubtype="0" fill="hold" nodeType="clickEffect">
                                  <p:stCondLst>
                                    <p:cond delay="0"/>
                                  </p:stCondLst>
                                  <p:iterate type="lt">
                                    <p:tmPct val="10000"/>
                                  </p:iterate>
                                  <p:childTnLst>
                                    <p:animMotion origin="layout" path="M 0.0 0.0 L 0.0 -0.07213" pathEditMode="relative" ptsTypes="">
                                      <p:cBhvr>
                                        <p:cTn id="108" dur="250" accel="50000" decel="50000" autoRev="1" fill="hold">
                                          <p:stCondLst>
                                            <p:cond delay="0"/>
                                          </p:stCondLst>
                                        </p:cTn>
                                        <p:tgtEl>
                                          <p:spTgt spid="3">
                                            <p:txEl>
                                              <p:pRg st="9" end="9"/>
                                            </p:txEl>
                                          </p:spTgt>
                                        </p:tgtEl>
                                        <p:attrNameLst>
                                          <p:attrName>ppt_x</p:attrName>
                                          <p:attrName>ppt_y</p:attrName>
                                        </p:attrNameLst>
                                      </p:cBhvr>
                                    </p:animMotion>
                                    <p:animRot by="1500000">
                                      <p:cBhvr>
                                        <p:cTn id="109" dur="125" fill="hold">
                                          <p:stCondLst>
                                            <p:cond delay="0"/>
                                          </p:stCondLst>
                                        </p:cTn>
                                        <p:tgtEl>
                                          <p:spTgt spid="3">
                                            <p:txEl>
                                              <p:pRg st="9" end="9"/>
                                            </p:txEl>
                                          </p:spTgt>
                                        </p:tgtEl>
                                        <p:attrNameLst>
                                          <p:attrName>r</p:attrName>
                                        </p:attrNameLst>
                                      </p:cBhvr>
                                    </p:animRot>
                                    <p:animRot by="-1500000">
                                      <p:cBhvr>
                                        <p:cTn id="110" dur="125" fill="hold">
                                          <p:stCondLst>
                                            <p:cond delay="125"/>
                                          </p:stCondLst>
                                        </p:cTn>
                                        <p:tgtEl>
                                          <p:spTgt spid="3">
                                            <p:txEl>
                                              <p:pRg st="9" end="9"/>
                                            </p:txEl>
                                          </p:spTgt>
                                        </p:tgtEl>
                                        <p:attrNameLst>
                                          <p:attrName>r</p:attrName>
                                        </p:attrNameLst>
                                      </p:cBhvr>
                                    </p:animRot>
                                    <p:animRot by="-1500000">
                                      <p:cBhvr>
                                        <p:cTn id="111" dur="125" fill="hold">
                                          <p:stCondLst>
                                            <p:cond delay="250"/>
                                          </p:stCondLst>
                                        </p:cTn>
                                        <p:tgtEl>
                                          <p:spTgt spid="3">
                                            <p:txEl>
                                              <p:pRg st="9" end="9"/>
                                            </p:txEl>
                                          </p:spTgt>
                                        </p:tgtEl>
                                        <p:attrNameLst>
                                          <p:attrName>r</p:attrName>
                                        </p:attrNameLst>
                                      </p:cBhvr>
                                    </p:animRot>
                                    <p:animRot by="1500000">
                                      <p:cBhvr>
                                        <p:cTn id="112" dur="125" fill="hold">
                                          <p:stCondLst>
                                            <p:cond delay="375"/>
                                          </p:stCondLst>
                                        </p:cTn>
                                        <p:tgtEl>
                                          <p:spTgt spid="3">
                                            <p:txEl>
                                              <p:pRg st="9" end="9"/>
                                            </p:txEl>
                                          </p:spTgt>
                                        </p:tgtEl>
                                        <p:attrNameLst>
                                          <p:attrName>r</p:attrName>
                                        </p:attrNameLst>
                                      </p:cBhvr>
                                    </p:animRot>
                                  </p:childTnLst>
                                </p:cTn>
                              </p:par>
                              <p:par>
                                <p:cTn id="113" presetID="34" presetClass="emph" presetSubtype="0" fill="hold" nodeType="withEffect">
                                  <p:stCondLst>
                                    <p:cond delay="0"/>
                                  </p:stCondLst>
                                  <p:iterate type="lt">
                                    <p:tmPct val="10000"/>
                                  </p:iterate>
                                  <p:childTnLst>
                                    <p:animMotion origin="layout" path="M 0.0 0.0 L 0.0 -0.07213" pathEditMode="relative" ptsTypes="">
                                      <p:cBhvr>
                                        <p:cTn id="114" dur="250" accel="50000" decel="50000" autoRev="1" fill="hold">
                                          <p:stCondLst>
                                            <p:cond delay="0"/>
                                          </p:stCondLst>
                                        </p:cTn>
                                        <p:tgtEl>
                                          <p:spTgt spid="3">
                                            <p:txEl>
                                              <p:pRg st="10" end="10"/>
                                            </p:txEl>
                                          </p:spTgt>
                                        </p:tgtEl>
                                        <p:attrNameLst>
                                          <p:attrName>ppt_x</p:attrName>
                                          <p:attrName>ppt_y</p:attrName>
                                        </p:attrNameLst>
                                      </p:cBhvr>
                                    </p:animMotion>
                                    <p:animRot by="1500000">
                                      <p:cBhvr>
                                        <p:cTn id="115" dur="125" fill="hold">
                                          <p:stCondLst>
                                            <p:cond delay="0"/>
                                          </p:stCondLst>
                                        </p:cTn>
                                        <p:tgtEl>
                                          <p:spTgt spid="3">
                                            <p:txEl>
                                              <p:pRg st="10" end="10"/>
                                            </p:txEl>
                                          </p:spTgt>
                                        </p:tgtEl>
                                        <p:attrNameLst>
                                          <p:attrName>r</p:attrName>
                                        </p:attrNameLst>
                                      </p:cBhvr>
                                    </p:animRot>
                                    <p:animRot by="-1500000">
                                      <p:cBhvr>
                                        <p:cTn id="116" dur="125" fill="hold">
                                          <p:stCondLst>
                                            <p:cond delay="125"/>
                                          </p:stCondLst>
                                        </p:cTn>
                                        <p:tgtEl>
                                          <p:spTgt spid="3">
                                            <p:txEl>
                                              <p:pRg st="10" end="10"/>
                                            </p:txEl>
                                          </p:spTgt>
                                        </p:tgtEl>
                                        <p:attrNameLst>
                                          <p:attrName>r</p:attrName>
                                        </p:attrNameLst>
                                      </p:cBhvr>
                                    </p:animRot>
                                    <p:animRot by="-1500000">
                                      <p:cBhvr>
                                        <p:cTn id="117" dur="125" fill="hold">
                                          <p:stCondLst>
                                            <p:cond delay="250"/>
                                          </p:stCondLst>
                                        </p:cTn>
                                        <p:tgtEl>
                                          <p:spTgt spid="3">
                                            <p:txEl>
                                              <p:pRg st="10" end="10"/>
                                            </p:txEl>
                                          </p:spTgt>
                                        </p:tgtEl>
                                        <p:attrNameLst>
                                          <p:attrName>r</p:attrName>
                                        </p:attrNameLst>
                                      </p:cBhvr>
                                    </p:animRot>
                                    <p:animRot by="1500000">
                                      <p:cBhvr>
                                        <p:cTn id="118" dur="125" fill="hold">
                                          <p:stCondLst>
                                            <p:cond delay="375"/>
                                          </p:stCondLst>
                                        </p:cTn>
                                        <p:tgtEl>
                                          <p:spTgt spid="3">
                                            <p:txEl>
                                              <p:pRg st="10" end="10"/>
                                            </p:txEl>
                                          </p:spTgt>
                                        </p:tgtEl>
                                        <p:attrNameLst>
                                          <p:attrName>r</p:attrName>
                                        </p:attrNameLst>
                                      </p:cBhvr>
                                    </p:animRot>
                                  </p:childTnLst>
                                </p:cTn>
                              </p:par>
                              <p:par>
                                <p:cTn id="119" presetID="34" presetClass="emph" presetSubtype="0" fill="hold" nodeType="withEffect">
                                  <p:stCondLst>
                                    <p:cond delay="0"/>
                                  </p:stCondLst>
                                  <p:iterate type="lt">
                                    <p:tmPct val="10000"/>
                                  </p:iterate>
                                  <p:childTnLst>
                                    <p:animMotion origin="layout" path="M 0.0 0.0 L 0.0 -0.07213" pathEditMode="relative" ptsTypes="">
                                      <p:cBhvr>
                                        <p:cTn id="120" dur="250" accel="50000" decel="50000" autoRev="1" fill="hold">
                                          <p:stCondLst>
                                            <p:cond delay="0"/>
                                          </p:stCondLst>
                                        </p:cTn>
                                        <p:tgtEl>
                                          <p:spTgt spid="3">
                                            <p:txEl>
                                              <p:pRg st="11" end="11"/>
                                            </p:txEl>
                                          </p:spTgt>
                                        </p:tgtEl>
                                        <p:attrNameLst>
                                          <p:attrName>ppt_x</p:attrName>
                                          <p:attrName>ppt_y</p:attrName>
                                        </p:attrNameLst>
                                      </p:cBhvr>
                                    </p:animMotion>
                                    <p:animRot by="1500000">
                                      <p:cBhvr>
                                        <p:cTn id="121" dur="125" fill="hold">
                                          <p:stCondLst>
                                            <p:cond delay="0"/>
                                          </p:stCondLst>
                                        </p:cTn>
                                        <p:tgtEl>
                                          <p:spTgt spid="3">
                                            <p:txEl>
                                              <p:pRg st="11" end="11"/>
                                            </p:txEl>
                                          </p:spTgt>
                                        </p:tgtEl>
                                        <p:attrNameLst>
                                          <p:attrName>r</p:attrName>
                                        </p:attrNameLst>
                                      </p:cBhvr>
                                    </p:animRot>
                                    <p:animRot by="-1500000">
                                      <p:cBhvr>
                                        <p:cTn id="122" dur="125" fill="hold">
                                          <p:stCondLst>
                                            <p:cond delay="125"/>
                                          </p:stCondLst>
                                        </p:cTn>
                                        <p:tgtEl>
                                          <p:spTgt spid="3">
                                            <p:txEl>
                                              <p:pRg st="11" end="11"/>
                                            </p:txEl>
                                          </p:spTgt>
                                        </p:tgtEl>
                                        <p:attrNameLst>
                                          <p:attrName>r</p:attrName>
                                        </p:attrNameLst>
                                      </p:cBhvr>
                                    </p:animRot>
                                    <p:animRot by="-1500000">
                                      <p:cBhvr>
                                        <p:cTn id="123" dur="125" fill="hold">
                                          <p:stCondLst>
                                            <p:cond delay="250"/>
                                          </p:stCondLst>
                                        </p:cTn>
                                        <p:tgtEl>
                                          <p:spTgt spid="3">
                                            <p:txEl>
                                              <p:pRg st="11" end="11"/>
                                            </p:txEl>
                                          </p:spTgt>
                                        </p:tgtEl>
                                        <p:attrNameLst>
                                          <p:attrName>r</p:attrName>
                                        </p:attrNameLst>
                                      </p:cBhvr>
                                    </p:animRot>
                                    <p:animRot by="1500000">
                                      <p:cBhvr>
                                        <p:cTn id="124" dur="125" fill="hold">
                                          <p:stCondLst>
                                            <p:cond delay="375"/>
                                          </p:stCondLst>
                                        </p:cTn>
                                        <p:tgtEl>
                                          <p:spTgt spid="3">
                                            <p:txEl>
                                              <p:pRg st="11" end="11"/>
                                            </p:txEl>
                                          </p:spTgt>
                                        </p:tgtEl>
                                        <p:attrNameLst>
                                          <p:attrName>r</p:attrName>
                                        </p:attrNameLst>
                                      </p:cBhvr>
                                    </p:animRot>
                                  </p:childTnLst>
                                </p:cTn>
                              </p:par>
                              <p:par>
                                <p:cTn id="125" presetID="34" presetClass="emph" presetSubtype="0" fill="hold" nodeType="withEffect">
                                  <p:stCondLst>
                                    <p:cond delay="0"/>
                                  </p:stCondLst>
                                  <p:iterate type="lt">
                                    <p:tmPct val="10000"/>
                                  </p:iterate>
                                  <p:childTnLst>
                                    <p:animMotion origin="layout" path="M 0.0 0.0 L 0.0 -0.07213" pathEditMode="relative" ptsTypes="">
                                      <p:cBhvr>
                                        <p:cTn id="126" dur="250" accel="50000" decel="50000" autoRev="1" fill="hold">
                                          <p:stCondLst>
                                            <p:cond delay="0"/>
                                          </p:stCondLst>
                                        </p:cTn>
                                        <p:tgtEl>
                                          <p:spTgt spid="3">
                                            <p:txEl>
                                              <p:pRg st="12" end="12"/>
                                            </p:txEl>
                                          </p:spTgt>
                                        </p:tgtEl>
                                        <p:attrNameLst>
                                          <p:attrName>ppt_x</p:attrName>
                                          <p:attrName>ppt_y</p:attrName>
                                        </p:attrNameLst>
                                      </p:cBhvr>
                                    </p:animMotion>
                                    <p:animRot by="1500000">
                                      <p:cBhvr>
                                        <p:cTn id="127" dur="125" fill="hold">
                                          <p:stCondLst>
                                            <p:cond delay="0"/>
                                          </p:stCondLst>
                                        </p:cTn>
                                        <p:tgtEl>
                                          <p:spTgt spid="3">
                                            <p:txEl>
                                              <p:pRg st="12" end="12"/>
                                            </p:txEl>
                                          </p:spTgt>
                                        </p:tgtEl>
                                        <p:attrNameLst>
                                          <p:attrName>r</p:attrName>
                                        </p:attrNameLst>
                                      </p:cBhvr>
                                    </p:animRot>
                                    <p:animRot by="-1500000">
                                      <p:cBhvr>
                                        <p:cTn id="128" dur="125" fill="hold">
                                          <p:stCondLst>
                                            <p:cond delay="125"/>
                                          </p:stCondLst>
                                        </p:cTn>
                                        <p:tgtEl>
                                          <p:spTgt spid="3">
                                            <p:txEl>
                                              <p:pRg st="12" end="12"/>
                                            </p:txEl>
                                          </p:spTgt>
                                        </p:tgtEl>
                                        <p:attrNameLst>
                                          <p:attrName>r</p:attrName>
                                        </p:attrNameLst>
                                      </p:cBhvr>
                                    </p:animRot>
                                    <p:animRot by="-1500000">
                                      <p:cBhvr>
                                        <p:cTn id="129" dur="125" fill="hold">
                                          <p:stCondLst>
                                            <p:cond delay="250"/>
                                          </p:stCondLst>
                                        </p:cTn>
                                        <p:tgtEl>
                                          <p:spTgt spid="3">
                                            <p:txEl>
                                              <p:pRg st="12" end="12"/>
                                            </p:txEl>
                                          </p:spTgt>
                                        </p:tgtEl>
                                        <p:attrNameLst>
                                          <p:attrName>r</p:attrName>
                                        </p:attrNameLst>
                                      </p:cBhvr>
                                    </p:animRot>
                                    <p:animRot by="1500000">
                                      <p:cBhvr>
                                        <p:cTn id="130" dur="125" fill="hold">
                                          <p:stCondLst>
                                            <p:cond delay="375"/>
                                          </p:stCondLst>
                                        </p:cTn>
                                        <p:tgtEl>
                                          <p:spTgt spid="3">
                                            <p:txEl>
                                              <p:pRg st="12" end="1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296</TotalTime>
  <Words>252</Words>
  <Application>Microsoft Office PowerPoint</Application>
  <PresentationFormat>On-screen Show (4:3)</PresentationFormat>
  <Paragraphs>96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ΟΙ ΤΡΕΙΣ ΙΕΡΑΡΧΕΣ</vt:lpstr>
      <vt:lpstr>ΜΕΓΑΣ ΒΑΣΙΛΕΙΟΣ</vt:lpstr>
      <vt:lpstr>Η ΙΣΤΟΡΙΑ ΤΗΣ ΒΑΣΙΛΟΠΙΤΤΑΣ</vt:lpstr>
      <vt:lpstr>ΓΡΗΓΟΡΙΟΣ Ο ΘΕΟΛΟΓΟΣ</vt:lpstr>
      <vt:lpstr>Η ΜΑΘΗΣΙΑΚΗ ΠΟΡΕΙΑ ΤΟΥ ΓΡΗΓΟΡΙΟΥ</vt:lpstr>
      <vt:lpstr>ΙΩΑΝΝΗΣ Ο ΧΡΥΣΟΣΤΟΜΟΣ</vt:lpstr>
      <vt:lpstr>ΤΑ ΕΡΓΑ ΤΟΥ ΙΩΑΝΝΗ</vt:lpstr>
      <vt:lpstr>Slide 8</vt:lpstr>
      <vt:lpstr>Slide 9</vt:lpstr>
      <vt:lpstr>Slide 10</vt:lpstr>
      <vt:lpstr> </vt:lpstr>
      <vt:lpstr>ΤΟ ΑΠΟΛΥΤΙΚΙΟΝ</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44</cp:revision>
  <dcterms:created xsi:type="dcterms:W3CDTF">2011-01-15T11:57:40Z</dcterms:created>
  <dcterms:modified xsi:type="dcterms:W3CDTF">2011-01-17T12:10:09Z</dcterms:modified>
</cp:coreProperties>
</file>